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lvl1pPr>
    <a:lvl2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lvl2pPr>
    <a:lvl3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lvl3pPr>
    <a:lvl4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lvl4pPr>
    <a:lvl5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lvl5pPr>
    <a:lvl6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lvl6pPr>
    <a:lvl7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lvl7pPr>
    <a:lvl8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lvl8pPr>
    <a:lvl9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
          <a:latin typeface="Avenir Next"/>
          <a:ea typeface="Avenir Next"/>
          <a:cs typeface="Avenir Next"/>
        </a:font>
        <a:srgbClr val="5E524C"/>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D9DEE7"/>
          </a:solidFill>
        </a:fill>
      </a:tcStyle>
    </a:wholeTbl>
    <a:band2H>
      <a:tcTxStyle/>
      <a:tcStyle>
        <a:tcBdr/>
        <a:fill>
          <a:solidFill>
            <a:srgbClr val="EDEFF4"/>
          </a:solidFill>
        </a:fill>
      </a:tcStyle>
    </a:band2H>
    <a:firstCol>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1"/>
          </a:solidFill>
        </a:fill>
      </a:tcStyle>
    </a:firstCol>
    <a:lastRow>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381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1"/>
          </a:solidFill>
        </a:fill>
      </a:tcStyle>
    </a:lastRow>
    <a:firstRow>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381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1"/>
          </a:solidFill>
        </a:fill>
      </a:tcStyle>
    </a:firstRow>
  </a:tblStyle>
  <a:tblStyle styleId="{C7B018BB-80A7-4F77-B60F-C8B233D01FF8}" styleName="">
    <a:tblBg/>
    <a:wholeTbl>
      <a:tcTxStyle b="on" i="off">
        <a:font>
          <a:latin typeface="Avenir Next"/>
          <a:ea typeface="Avenir Next"/>
          <a:cs typeface="Avenir Next"/>
        </a:font>
        <a:srgbClr val="5E524C"/>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D9DDD0"/>
          </a:solidFill>
        </a:fill>
      </a:tcStyle>
    </a:wholeTbl>
    <a:band2H>
      <a:tcTxStyle/>
      <a:tcStyle>
        <a:tcBdr/>
        <a:fill>
          <a:solidFill>
            <a:srgbClr val="EDEFE9"/>
          </a:solidFill>
        </a:fill>
      </a:tcStyle>
    </a:band2H>
    <a:firstCol>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3"/>
          </a:solidFill>
        </a:fill>
      </a:tcStyle>
    </a:firstCol>
    <a:lastRow>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381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3"/>
          </a:solidFill>
        </a:fill>
      </a:tcStyle>
    </a:lastRow>
    <a:firstRow>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381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3"/>
          </a:solidFill>
        </a:fill>
      </a:tcStyle>
    </a:firstRow>
  </a:tblStyle>
  <a:tblStyle styleId="{EEE7283C-3CF3-47DC-8721-378D4A62B228}" styleName="">
    <a:tblBg/>
    <a:wholeTbl>
      <a:tcTxStyle b="on" i="off">
        <a:font>
          <a:latin typeface="Avenir Next"/>
          <a:ea typeface="Avenir Next"/>
          <a:cs typeface="Avenir Next"/>
        </a:font>
        <a:srgbClr val="5E524C"/>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E6D3D0"/>
          </a:solidFill>
        </a:fill>
      </a:tcStyle>
    </a:wholeTbl>
    <a:band2H>
      <a:tcTxStyle/>
      <a:tcStyle>
        <a:tcBdr/>
        <a:fill>
          <a:solidFill>
            <a:srgbClr val="F3EAE9"/>
          </a:solidFill>
        </a:fill>
      </a:tcStyle>
    </a:band2H>
    <a:firstCol>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6"/>
          </a:solidFill>
        </a:fill>
      </a:tcStyle>
    </a:firstCol>
    <a:lastRow>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381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6"/>
          </a:solidFill>
        </a:fill>
      </a:tcStyle>
    </a:lastRow>
    <a:firstRow>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381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chemeClr val="accent6"/>
          </a:solidFill>
        </a:fill>
      </a:tcStyle>
    </a:firstRow>
  </a:tblStyle>
  <a:tblStyle styleId="{CF821DB8-F4EB-4A41-A1BA-3FCAFE7338EE}" styleName="">
    <a:tblBg/>
    <a:wholeTbl>
      <a:tcTxStyle b="on" i="off">
        <a:font>
          <a:latin typeface="Avenir Next"/>
          <a:ea typeface="Avenir Next"/>
          <a:cs typeface="Avenir Next"/>
        </a:font>
        <a:srgbClr val="5E524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8"/>
          </a:solidFill>
        </a:fill>
      </a:tcStyle>
    </a:wholeTbl>
    <a:band2H>
      <a:tcTxStyle/>
      <a:tcStyle>
        <a:tcBdr/>
        <a:fill>
          <a:solidFill>
            <a:srgbClr val="12455E"/>
          </a:solidFill>
        </a:fill>
      </a:tcStyle>
    </a:band2H>
    <a:firstCol>
      <a:tcTxStyle b="on" i="off">
        <a:font>
          <a:latin typeface="Avenir Next"/>
          <a:ea typeface="Avenir Next"/>
          <a:cs typeface="Avenir Next"/>
        </a:font>
        <a:srgbClr val="1245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Next"/>
          <a:ea typeface="Avenir Next"/>
          <a:cs typeface="Avenir Next"/>
        </a:font>
        <a:srgbClr val="5E524C"/>
      </a:tcTxStyle>
      <a:tcStyle>
        <a:tcBdr>
          <a:left>
            <a:ln w="12700" cap="flat">
              <a:noFill/>
              <a:miter lim="400000"/>
            </a:ln>
          </a:left>
          <a:right>
            <a:ln w="12700" cap="flat">
              <a:noFill/>
              <a:miter lim="400000"/>
            </a:ln>
          </a:right>
          <a:top>
            <a:ln w="50800" cap="flat">
              <a:solidFill>
                <a:srgbClr val="5E524C"/>
              </a:solidFill>
              <a:prstDash val="solid"/>
              <a:round/>
            </a:ln>
          </a:top>
          <a:bottom>
            <a:ln w="25400" cap="flat">
              <a:solidFill>
                <a:srgbClr val="5E524C"/>
              </a:solidFill>
              <a:prstDash val="solid"/>
              <a:round/>
            </a:ln>
          </a:bottom>
          <a:insideH>
            <a:ln w="12700" cap="flat">
              <a:noFill/>
              <a:miter lim="400000"/>
            </a:ln>
          </a:insideH>
          <a:insideV>
            <a:ln w="12700" cap="flat">
              <a:noFill/>
              <a:miter lim="400000"/>
            </a:ln>
          </a:insideV>
        </a:tcBdr>
        <a:fill>
          <a:solidFill>
            <a:srgbClr val="12455E"/>
          </a:solidFill>
        </a:fill>
      </a:tcStyle>
    </a:lastRow>
    <a:firstRow>
      <a:tcTxStyle b="on" i="off">
        <a:font>
          <a:latin typeface="Avenir Next"/>
          <a:ea typeface="Avenir Next"/>
          <a:cs typeface="Avenir Next"/>
        </a:font>
        <a:srgbClr val="12455E"/>
      </a:tcTxStyle>
      <a:tcStyle>
        <a:tcBdr>
          <a:left>
            <a:ln w="12700" cap="flat">
              <a:noFill/>
              <a:miter lim="400000"/>
            </a:ln>
          </a:left>
          <a:right>
            <a:ln w="12700" cap="flat">
              <a:noFill/>
              <a:miter lim="400000"/>
            </a:ln>
          </a:right>
          <a:top>
            <a:ln w="25400" cap="flat">
              <a:solidFill>
                <a:srgbClr val="5E524C"/>
              </a:solidFill>
              <a:prstDash val="solid"/>
              <a:round/>
            </a:ln>
          </a:top>
          <a:bottom>
            <a:ln w="25400" cap="flat">
              <a:solidFill>
                <a:srgbClr val="5E524C"/>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Avenir Next"/>
          <a:ea typeface="Avenir Next"/>
          <a:cs typeface="Avenir Next"/>
        </a:font>
        <a:srgbClr val="5E524C"/>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D1CFCE"/>
          </a:solidFill>
        </a:fill>
      </a:tcStyle>
    </a:wholeTbl>
    <a:band2H>
      <a:tcTxStyle/>
      <a:tcStyle>
        <a:tcBdr/>
        <a:fill>
          <a:solidFill>
            <a:srgbClr val="E9E9E8"/>
          </a:solidFill>
        </a:fill>
      </a:tcStyle>
    </a:band2H>
    <a:firstCol>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5E524C"/>
          </a:solidFill>
        </a:fill>
      </a:tcStyle>
    </a:firstCol>
    <a:lastRow>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38100" cap="flat">
              <a:solidFill>
                <a:srgbClr val="12455E"/>
              </a:solidFill>
              <a:prstDash val="solid"/>
              <a:round/>
            </a:ln>
          </a:top>
          <a:bottom>
            <a:ln w="127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5E524C"/>
          </a:solidFill>
        </a:fill>
      </a:tcStyle>
    </a:lastRow>
    <a:firstRow>
      <a:tcTxStyle b="on" i="off">
        <a:font>
          <a:latin typeface="Avenir Next"/>
          <a:ea typeface="Avenir Next"/>
          <a:cs typeface="Avenir Next"/>
        </a:font>
        <a:srgbClr val="12455E"/>
      </a:tcTxStyle>
      <a:tcStyle>
        <a:tcBdr>
          <a:left>
            <a:ln w="12700" cap="flat">
              <a:solidFill>
                <a:srgbClr val="12455E"/>
              </a:solidFill>
              <a:prstDash val="solid"/>
              <a:round/>
            </a:ln>
          </a:left>
          <a:right>
            <a:ln w="12700" cap="flat">
              <a:solidFill>
                <a:srgbClr val="12455E"/>
              </a:solidFill>
              <a:prstDash val="solid"/>
              <a:round/>
            </a:ln>
          </a:right>
          <a:top>
            <a:ln w="12700" cap="flat">
              <a:solidFill>
                <a:srgbClr val="12455E"/>
              </a:solidFill>
              <a:prstDash val="solid"/>
              <a:round/>
            </a:ln>
          </a:top>
          <a:bottom>
            <a:ln w="38100" cap="flat">
              <a:solidFill>
                <a:srgbClr val="12455E"/>
              </a:solidFill>
              <a:prstDash val="solid"/>
              <a:round/>
            </a:ln>
          </a:bottom>
          <a:insideH>
            <a:ln w="12700" cap="flat">
              <a:solidFill>
                <a:srgbClr val="12455E"/>
              </a:solidFill>
              <a:prstDash val="solid"/>
              <a:round/>
            </a:ln>
          </a:insideH>
          <a:insideV>
            <a:ln w="12700" cap="flat">
              <a:solidFill>
                <a:srgbClr val="12455E"/>
              </a:solidFill>
              <a:prstDash val="solid"/>
              <a:round/>
            </a:ln>
          </a:insideV>
        </a:tcBdr>
        <a:fill>
          <a:solidFill>
            <a:srgbClr val="5E524C"/>
          </a:solidFill>
        </a:fill>
      </a:tcStyle>
    </a:firstRow>
  </a:tblStyle>
  <a:tblStyle styleId="{2708684C-4D16-4618-839F-0558EEFCDFE6}" styleName="">
    <a:tblBg/>
    <a:wholeTbl>
      <a:tcTxStyle b="on" i="off">
        <a:font>
          <a:latin typeface="Avenir Next"/>
          <a:ea typeface="Avenir Next"/>
          <a:cs typeface="Avenir Next"/>
        </a:font>
        <a:srgbClr val="5E524C"/>
      </a:tcTxStyle>
      <a:tcStyle>
        <a:tcBdr>
          <a:left>
            <a:ln w="12700" cap="flat">
              <a:solidFill>
                <a:srgbClr val="5E524C"/>
              </a:solidFill>
              <a:prstDash val="solid"/>
              <a:round/>
            </a:ln>
          </a:left>
          <a:right>
            <a:ln w="12700" cap="flat">
              <a:solidFill>
                <a:srgbClr val="5E524C"/>
              </a:solidFill>
              <a:prstDash val="solid"/>
              <a:round/>
            </a:ln>
          </a:right>
          <a:top>
            <a:ln w="12700" cap="flat">
              <a:solidFill>
                <a:srgbClr val="5E524C"/>
              </a:solidFill>
              <a:prstDash val="solid"/>
              <a:round/>
            </a:ln>
          </a:top>
          <a:bottom>
            <a:ln w="12700" cap="flat">
              <a:solidFill>
                <a:srgbClr val="5E524C"/>
              </a:solidFill>
              <a:prstDash val="solid"/>
              <a:round/>
            </a:ln>
          </a:bottom>
          <a:insideH>
            <a:ln w="12700" cap="flat">
              <a:solidFill>
                <a:srgbClr val="5E524C"/>
              </a:solidFill>
              <a:prstDash val="solid"/>
              <a:round/>
            </a:ln>
          </a:insideH>
          <a:insideV>
            <a:ln w="12700" cap="flat">
              <a:solidFill>
                <a:srgbClr val="5E524C"/>
              </a:solidFill>
              <a:prstDash val="solid"/>
              <a:round/>
            </a:ln>
          </a:insideV>
        </a:tcBdr>
        <a:fill>
          <a:solidFill>
            <a:srgbClr val="5E524C">
              <a:alpha val="20000"/>
            </a:srgbClr>
          </a:solidFill>
        </a:fill>
      </a:tcStyle>
    </a:wholeTbl>
    <a:band2H>
      <a:tcTxStyle/>
      <a:tcStyle>
        <a:tcBdr/>
        <a:fill>
          <a:solidFill>
            <a:srgbClr val="FFFFFF"/>
          </a:solidFill>
        </a:fill>
      </a:tcStyle>
    </a:band2H>
    <a:firstCol>
      <a:tcTxStyle b="on" i="off">
        <a:font>
          <a:latin typeface="Avenir Next"/>
          <a:ea typeface="Avenir Next"/>
          <a:cs typeface="Avenir Next"/>
        </a:font>
        <a:srgbClr val="5E524C"/>
      </a:tcTxStyle>
      <a:tcStyle>
        <a:tcBdr>
          <a:left>
            <a:ln w="12700" cap="flat">
              <a:solidFill>
                <a:srgbClr val="5E524C"/>
              </a:solidFill>
              <a:prstDash val="solid"/>
              <a:round/>
            </a:ln>
          </a:left>
          <a:right>
            <a:ln w="12700" cap="flat">
              <a:solidFill>
                <a:srgbClr val="5E524C"/>
              </a:solidFill>
              <a:prstDash val="solid"/>
              <a:round/>
            </a:ln>
          </a:right>
          <a:top>
            <a:ln w="12700" cap="flat">
              <a:solidFill>
                <a:srgbClr val="5E524C"/>
              </a:solidFill>
              <a:prstDash val="solid"/>
              <a:round/>
            </a:ln>
          </a:top>
          <a:bottom>
            <a:ln w="12700" cap="flat">
              <a:solidFill>
                <a:srgbClr val="5E524C"/>
              </a:solidFill>
              <a:prstDash val="solid"/>
              <a:round/>
            </a:ln>
          </a:bottom>
          <a:insideH>
            <a:ln w="12700" cap="flat">
              <a:solidFill>
                <a:srgbClr val="5E524C"/>
              </a:solidFill>
              <a:prstDash val="solid"/>
              <a:round/>
            </a:ln>
          </a:insideH>
          <a:insideV>
            <a:ln w="12700" cap="flat">
              <a:solidFill>
                <a:srgbClr val="5E524C"/>
              </a:solidFill>
              <a:prstDash val="solid"/>
              <a:round/>
            </a:ln>
          </a:insideV>
        </a:tcBdr>
        <a:fill>
          <a:solidFill>
            <a:srgbClr val="5E524C">
              <a:alpha val="20000"/>
            </a:srgbClr>
          </a:solidFill>
        </a:fill>
      </a:tcStyle>
    </a:firstCol>
    <a:lastRow>
      <a:tcTxStyle b="on" i="off">
        <a:font>
          <a:latin typeface="Avenir Next"/>
          <a:ea typeface="Avenir Next"/>
          <a:cs typeface="Avenir Next"/>
        </a:font>
        <a:srgbClr val="5E524C"/>
      </a:tcTxStyle>
      <a:tcStyle>
        <a:tcBdr>
          <a:left>
            <a:ln w="12700" cap="flat">
              <a:solidFill>
                <a:srgbClr val="5E524C"/>
              </a:solidFill>
              <a:prstDash val="solid"/>
              <a:round/>
            </a:ln>
          </a:left>
          <a:right>
            <a:ln w="12700" cap="flat">
              <a:solidFill>
                <a:srgbClr val="5E524C"/>
              </a:solidFill>
              <a:prstDash val="solid"/>
              <a:round/>
            </a:ln>
          </a:right>
          <a:top>
            <a:ln w="50800" cap="flat">
              <a:solidFill>
                <a:srgbClr val="5E524C"/>
              </a:solidFill>
              <a:prstDash val="solid"/>
              <a:round/>
            </a:ln>
          </a:top>
          <a:bottom>
            <a:ln w="12700" cap="flat">
              <a:solidFill>
                <a:srgbClr val="5E524C"/>
              </a:solidFill>
              <a:prstDash val="solid"/>
              <a:round/>
            </a:ln>
          </a:bottom>
          <a:insideH>
            <a:ln w="12700" cap="flat">
              <a:solidFill>
                <a:srgbClr val="5E524C"/>
              </a:solidFill>
              <a:prstDash val="solid"/>
              <a:round/>
            </a:ln>
          </a:insideH>
          <a:insideV>
            <a:ln w="12700" cap="flat">
              <a:solidFill>
                <a:srgbClr val="5E524C"/>
              </a:solidFill>
              <a:prstDash val="solid"/>
              <a:round/>
            </a:ln>
          </a:insideV>
        </a:tcBdr>
        <a:fill>
          <a:noFill/>
        </a:fill>
      </a:tcStyle>
    </a:lastRow>
    <a:firstRow>
      <a:tcTxStyle b="on" i="off">
        <a:font>
          <a:latin typeface="Avenir Next"/>
          <a:ea typeface="Avenir Next"/>
          <a:cs typeface="Avenir Next"/>
        </a:font>
        <a:srgbClr val="5E524C"/>
      </a:tcTxStyle>
      <a:tcStyle>
        <a:tcBdr>
          <a:left>
            <a:ln w="12700" cap="flat">
              <a:solidFill>
                <a:srgbClr val="5E524C"/>
              </a:solidFill>
              <a:prstDash val="solid"/>
              <a:round/>
            </a:ln>
          </a:left>
          <a:right>
            <a:ln w="12700" cap="flat">
              <a:solidFill>
                <a:srgbClr val="5E524C"/>
              </a:solidFill>
              <a:prstDash val="solid"/>
              <a:round/>
            </a:ln>
          </a:right>
          <a:top>
            <a:ln w="12700" cap="flat">
              <a:solidFill>
                <a:srgbClr val="5E524C"/>
              </a:solidFill>
              <a:prstDash val="solid"/>
              <a:round/>
            </a:ln>
          </a:top>
          <a:bottom>
            <a:ln w="25400" cap="flat">
              <a:solidFill>
                <a:srgbClr val="5E524C"/>
              </a:solidFill>
              <a:prstDash val="solid"/>
              <a:round/>
            </a:ln>
          </a:bottom>
          <a:insideH>
            <a:ln w="12700" cap="flat">
              <a:solidFill>
                <a:srgbClr val="5E524C"/>
              </a:solidFill>
              <a:prstDash val="solid"/>
              <a:round/>
            </a:ln>
          </a:insideH>
          <a:insideV>
            <a:ln w="12700" cap="flat">
              <a:solidFill>
                <a:srgbClr val="5E524C"/>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36" y="17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Заголовок и подзаголовок">
    <p:spTree>
      <p:nvGrpSpPr>
        <p:cNvPr id="1" name=""/>
        <p:cNvGrpSpPr/>
        <p:nvPr/>
      </p:nvGrpSpPr>
      <p:grpSpPr>
        <a:xfrm>
          <a:off x="0" y="0"/>
          <a:ext cx="0" cy="0"/>
          <a:chOff x="0" y="0"/>
          <a:chExt cx="0" cy="0"/>
        </a:xfrm>
      </p:grpSpPr>
      <p:pic>
        <p:nvPicPr>
          <p:cNvPr id="12" name="chalk_line_hd.png" descr="chalk_line_hd.png"/>
          <p:cNvPicPr>
            <a:picLocks noChangeAspect="1"/>
          </p:cNvPicPr>
          <p:nvPr/>
        </p:nvPicPr>
        <p:blipFill>
          <a:blip r:embed="rId2">
            <a:alphaModFix amt="45000"/>
            <a:extLst/>
          </a:blip>
          <a:stretch>
            <a:fillRect/>
          </a:stretch>
        </p:blipFill>
        <p:spPr>
          <a:xfrm>
            <a:off x="736600" y="495300"/>
            <a:ext cx="22910800" cy="12344400"/>
          </a:xfrm>
          <a:prstGeom prst="rect">
            <a:avLst/>
          </a:prstGeom>
          <a:ln w="12700">
            <a:miter lim="400000"/>
          </a:ln>
        </p:spPr>
      </p:pic>
      <p:sp>
        <p:nvSpPr>
          <p:cNvPr id="13" name="Текст заголовка"/>
          <p:cNvSpPr txBox="1">
            <a:spLocks noGrp="1"/>
          </p:cNvSpPr>
          <p:nvPr>
            <p:ph type="title"/>
          </p:nvPr>
        </p:nvSpPr>
        <p:spPr>
          <a:xfrm>
            <a:off x="1689100" y="4445000"/>
            <a:ext cx="21005800" cy="2413000"/>
          </a:xfrm>
          <a:prstGeom prst="rect">
            <a:avLst/>
          </a:prstGeom>
        </p:spPr>
        <p:txBody>
          <a:bodyPr anchor="b"/>
          <a:lstStyle/>
          <a:p>
            <a:r>
              <a:t>Текст заголовка</a:t>
            </a:r>
          </a:p>
        </p:txBody>
      </p:sp>
      <p:sp>
        <p:nvSpPr>
          <p:cNvPr id="14" name="Уровень текста 1…"/>
          <p:cNvSpPr txBox="1">
            <a:spLocks noGrp="1"/>
          </p:cNvSpPr>
          <p:nvPr>
            <p:ph type="body" sz="quarter" idx="1"/>
          </p:nvPr>
        </p:nvSpPr>
        <p:spPr>
          <a:xfrm>
            <a:off x="1689100" y="6845300"/>
            <a:ext cx="21005800" cy="2159000"/>
          </a:xfrm>
          <a:prstGeom prst="rect">
            <a:avLst/>
          </a:prstGeom>
        </p:spPr>
        <p:txBody>
          <a:bodyPr anchor="t"/>
          <a:lstStyle>
            <a:lvl1pPr marL="0" indent="0">
              <a:lnSpc>
                <a:spcPct val="80000"/>
              </a:lnSpc>
              <a:spcBef>
                <a:spcPts val="0"/>
              </a:spcBef>
              <a:buSzTx/>
              <a:buNone/>
              <a:defRPr cap="all" spc="400">
                <a:solidFill>
                  <a:srgbClr val="3E3B39"/>
                </a:solidFill>
                <a:latin typeface="Avenir Next"/>
                <a:ea typeface="Avenir Next"/>
                <a:cs typeface="Avenir Next"/>
                <a:sym typeface="Avenir Next"/>
              </a:defRPr>
            </a:lvl1pPr>
            <a:lvl2pPr marL="0" indent="0">
              <a:lnSpc>
                <a:spcPct val="80000"/>
              </a:lnSpc>
              <a:spcBef>
                <a:spcPts val="0"/>
              </a:spcBef>
              <a:buSzTx/>
              <a:buNone/>
              <a:defRPr cap="all" spc="400">
                <a:solidFill>
                  <a:srgbClr val="3E3B39"/>
                </a:solidFill>
                <a:latin typeface="Avenir Next"/>
                <a:ea typeface="Avenir Next"/>
                <a:cs typeface="Avenir Next"/>
                <a:sym typeface="Avenir Next"/>
              </a:defRPr>
            </a:lvl2pPr>
            <a:lvl3pPr marL="0" indent="0">
              <a:lnSpc>
                <a:spcPct val="80000"/>
              </a:lnSpc>
              <a:spcBef>
                <a:spcPts val="0"/>
              </a:spcBef>
              <a:buSzTx/>
              <a:buNone/>
              <a:defRPr cap="all" spc="400">
                <a:solidFill>
                  <a:srgbClr val="3E3B39"/>
                </a:solidFill>
                <a:latin typeface="Avenir Next"/>
                <a:ea typeface="Avenir Next"/>
                <a:cs typeface="Avenir Next"/>
                <a:sym typeface="Avenir Next"/>
              </a:defRPr>
            </a:lvl3pPr>
            <a:lvl4pPr marL="0" indent="0">
              <a:lnSpc>
                <a:spcPct val="80000"/>
              </a:lnSpc>
              <a:spcBef>
                <a:spcPts val="0"/>
              </a:spcBef>
              <a:buSzTx/>
              <a:buNone/>
              <a:defRPr cap="all" spc="400">
                <a:solidFill>
                  <a:srgbClr val="3E3B39"/>
                </a:solidFill>
                <a:latin typeface="Avenir Next"/>
                <a:ea typeface="Avenir Next"/>
                <a:cs typeface="Avenir Next"/>
                <a:sym typeface="Avenir Next"/>
              </a:defRPr>
            </a:lvl4pPr>
            <a:lvl5pPr marL="0" indent="0">
              <a:lnSpc>
                <a:spcPct val="80000"/>
              </a:lnSpc>
              <a:spcBef>
                <a:spcPts val="0"/>
              </a:spcBef>
              <a:buSzTx/>
              <a:buNone/>
              <a:defRPr cap="all" spc="400">
                <a:solidFill>
                  <a:srgbClr val="3E3B39"/>
                </a:solidFill>
                <a:latin typeface="Avenir Next"/>
                <a:ea typeface="Avenir Next"/>
                <a:cs typeface="Avenir Next"/>
                <a:sym typeface="Avenir Next"/>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5" name="Номер слайда"/>
          <p:cNvSpPr txBox="1">
            <a:spLocks noGrp="1"/>
          </p:cNvSpPr>
          <p:nvPr>
            <p:ph type="sldNum" sz="quarter" idx="2"/>
          </p:nvPr>
        </p:nvSpPr>
        <p:spPr>
          <a:xfrm>
            <a:off x="11949855" y="13049250"/>
            <a:ext cx="508103" cy="520701"/>
          </a:xfrm>
          <a:prstGeom prst="rect">
            <a:avLst/>
          </a:prstGeom>
        </p:spPr>
        <p:txBody>
          <a:bodyPr anchor="ct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spTree>
      <p:nvGrpSpPr>
        <p:cNvPr id="1" name=""/>
        <p:cNvGrpSpPr/>
        <p:nvPr/>
      </p:nvGrpSpPr>
      <p:grpSpPr>
        <a:xfrm>
          <a:off x="0" y="0"/>
          <a:ext cx="0" cy="0"/>
          <a:chOff x="0" y="0"/>
          <a:chExt cx="0" cy="0"/>
        </a:xfrm>
      </p:grpSpPr>
      <p:sp>
        <p:nvSpPr>
          <p:cNvPr id="96" name="Уровень текста 1…"/>
          <p:cNvSpPr txBox="1">
            <a:spLocks noGrp="1"/>
          </p:cNvSpPr>
          <p:nvPr>
            <p:ph type="body" sz="quarter" idx="1"/>
          </p:nvPr>
        </p:nvSpPr>
        <p:spPr>
          <a:xfrm>
            <a:off x="2387600" y="8985250"/>
            <a:ext cx="19621500" cy="863600"/>
          </a:xfrm>
          <a:prstGeom prst="rect">
            <a:avLst/>
          </a:prstGeom>
        </p:spPr>
        <p:txBody>
          <a:bodyPr/>
          <a:lstStyle>
            <a:lvl1pPr marL="0" indent="0" algn="ctr">
              <a:lnSpc>
                <a:spcPct val="90000"/>
              </a:lnSpc>
              <a:spcBef>
                <a:spcPts val="1700"/>
              </a:spcBef>
              <a:buSzTx/>
              <a:buNone/>
              <a:defRPr sz="4400" i="1">
                <a:latin typeface="Avenir Next"/>
                <a:ea typeface="Avenir Next"/>
                <a:cs typeface="Avenir Next"/>
                <a:sym typeface="Avenir Next"/>
              </a:defRPr>
            </a:lvl1pPr>
            <a:lvl2pPr marL="1193800" indent="-558800" algn="ctr">
              <a:lnSpc>
                <a:spcPct val="90000"/>
              </a:lnSpc>
              <a:spcBef>
                <a:spcPts val="1700"/>
              </a:spcBef>
              <a:defRPr sz="4400" i="1">
                <a:latin typeface="Avenir Next"/>
                <a:ea typeface="Avenir Next"/>
                <a:cs typeface="Avenir Next"/>
                <a:sym typeface="Avenir Next"/>
              </a:defRPr>
            </a:lvl2pPr>
            <a:lvl3pPr marL="1828800" indent="-558800" algn="ctr">
              <a:lnSpc>
                <a:spcPct val="90000"/>
              </a:lnSpc>
              <a:spcBef>
                <a:spcPts val="1700"/>
              </a:spcBef>
              <a:defRPr sz="4400" i="1">
                <a:latin typeface="Avenir Next"/>
                <a:ea typeface="Avenir Next"/>
                <a:cs typeface="Avenir Next"/>
                <a:sym typeface="Avenir Next"/>
              </a:defRPr>
            </a:lvl3pPr>
            <a:lvl4pPr marL="2463800" indent="-558800" algn="ctr">
              <a:lnSpc>
                <a:spcPct val="90000"/>
              </a:lnSpc>
              <a:spcBef>
                <a:spcPts val="1700"/>
              </a:spcBef>
              <a:defRPr sz="4400" i="1">
                <a:latin typeface="Avenir Next"/>
                <a:ea typeface="Avenir Next"/>
                <a:cs typeface="Avenir Next"/>
                <a:sym typeface="Avenir Next"/>
              </a:defRPr>
            </a:lvl4pPr>
            <a:lvl5pPr marL="3098800" indent="-558800" algn="ctr">
              <a:lnSpc>
                <a:spcPct val="90000"/>
              </a:lnSpc>
              <a:spcBef>
                <a:spcPts val="1700"/>
              </a:spcBef>
              <a:defRPr sz="4400" i="1">
                <a:latin typeface="Avenir Next"/>
                <a:ea typeface="Avenir Next"/>
                <a:cs typeface="Avenir Next"/>
                <a:sym typeface="Avenir Next"/>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97" name="«Место ввода цитаты»."/>
          <p:cNvSpPr txBox="1">
            <a:spLocks noGrp="1"/>
          </p:cNvSpPr>
          <p:nvPr>
            <p:ph type="body" sz="quarter" idx="13"/>
          </p:nvPr>
        </p:nvSpPr>
        <p:spPr>
          <a:xfrm>
            <a:off x="2387600" y="5999360"/>
            <a:ext cx="19621500" cy="965202"/>
          </a:xfrm>
          <a:prstGeom prst="rect">
            <a:avLst/>
          </a:prstGeom>
        </p:spPr>
        <p:txBody>
          <a:bodyPr/>
          <a:lstStyle/>
          <a:p>
            <a:pPr marL="0" indent="0" algn="ctr">
              <a:lnSpc>
                <a:spcPct val="90000"/>
              </a:lnSpc>
              <a:buSzTx/>
              <a:buNone/>
              <a:defRPr>
                <a:latin typeface="Avenir Next Demi Bold"/>
                <a:ea typeface="Avenir Next Demi Bold"/>
                <a:cs typeface="Avenir Next Demi Bold"/>
                <a:sym typeface="Avenir Next Demi Bold"/>
              </a:defRPr>
            </a:pPr>
            <a:endParaRPr/>
          </a:p>
        </p:txBody>
      </p:sp>
      <p:sp>
        <p:nvSpPr>
          <p:cNvPr id="9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Фото">
    <p:spTree>
      <p:nvGrpSpPr>
        <p:cNvPr id="1" name=""/>
        <p:cNvGrpSpPr/>
        <p:nvPr/>
      </p:nvGrpSpPr>
      <p:grpSpPr>
        <a:xfrm>
          <a:off x="0" y="0"/>
          <a:ext cx="0" cy="0"/>
          <a:chOff x="0" y="0"/>
          <a:chExt cx="0" cy="0"/>
        </a:xfrm>
      </p:grpSpPr>
      <p:sp>
        <p:nvSpPr>
          <p:cNvPr id="105" name="Изображение"/>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11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Фото — горизонтально">
    <p:spTree>
      <p:nvGrpSpPr>
        <p:cNvPr id="1" name=""/>
        <p:cNvGrpSpPr/>
        <p:nvPr/>
      </p:nvGrpSpPr>
      <p:grpSpPr>
        <a:xfrm>
          <a:off x="0" y="0"/>
          <a:ext cx="0" cy="0"/>
          <a:chOff x="0" y="0"/>
          <a:chExt cx="0" cy="0"/>
        </a:xfrm>
      </p:grpSpPr>
      <p:pic>
        <p:nvPicPr>
          <p:cNvPr id="22" name="chalk_line_box_hd.png" descr="chalk_line_box_hd.png"/>
          <p:cNvPicPr>
            <a:picLocks noChangeAspect="1"/>
          </p:cNvPicPr>
          <p:nvPr/>
        </p:nvPicPr>
        <p:blipFill>
          <a:blip r:embed="rId2">
            <a:alphaModFix amt="45000"/>
            <a:extLst/>
          </a:blip>
          <a:stretch>
            <a:fillRect/>
          </a:stretch>
        </p:blipFill>
        <p:spPr>
          <a:xfrm>
            <a:off x="635000" y="9550400"/>
            <a:ext cx="23063200" cy="3289300"/>
          </a:xfrm>
          <a:prstGeom prst="rect">
            <a:avLst/>
          </a:prstGeom>
          <a:ln w="12700">
            <a:miter lim="400000"/>
          </a:ln>
        </p:spPr>
      </p:pic>
      <p:sp>
        <p:nvSpPr>
          <p:cNvPr id="23" name="Изображение"/>
          <p:cNvSpPr>
            <a:spLocks noGrp="1"/>
          </p:cNvSpPr>
          <p:nvPr>
            <p:ph type="pic" idx="13"/>
          </p:nvPr>
        </p:nvSpPr>
        <p:spPr>
          <a:xfrm>
            <a:off x="733791" y="533400"/>
            <a:ext cx="22910803" cy="8648700"/>
          </a:xfrm>
          <a:prstGeom prst="rect">
            <a:avLst/>
          </a:prstGeom>
        </p:spPr>
        <p:txBody>
          <a:bodyPr lIns="91439" tIns="45719" rIns="91439" bIns="45719" anchor="t">
            <a:noAutofit/>
          </a:bodyPr>
          <a:lstStyle/>
          <a:p>
            <a:endParaRPr/>
          </a:p>
        </p:txBody>
      </p:sp>
      <p:sp>
        <p:nvSpPr>
          <p:cNvPr id="24" name="Текст заголовка"/>
          <p:cNvSpPr txBox="1">
            <a:spLocks noGrp="1"/>
          </p:cNvSpPr>
          <p:nvPr>
            <p:ph type="title"/>
          </p:nvPr>
        </p:nvSpPr>
        <p:spPr>
          <a:xfrm>
            <a:off x="1689100" y="9753600"/>
            <a:ext cx="21005800" cy="1333500"/>
          </a:xfrm>
          <a:prstGeom prst="rect">
            <a:avLst/>
          </a:prstGeom>
        </p:spPr>
        <p:txBody>
          <a:bodyPr anchor="b"/>
          <a:lstStyle/>
          <a:p>
            <a:r>
              <a:t>Текст заголовка</a:t>
            </a:r>
          </a:p>
        </p:txBody>
      </p:sp>
      <p:sp>
        <p:nvSpPr>
          <p:cNvPr id="25" name="Уровень текста 1…"/>
          <p:cNvSpPr txBox="1">
            <a:spLocks noGrp="1"/>
          </p:cNvSpPr>
          <p:nvPr>
            <p:ph type="body" sz="quarter" idx="1"/>
          </p:nvPr>
        </p:nvSpPr>
        <p:spPr>
          <a:xfrm>
            <a:off x="1689100" y="11023600"/>
            <a:ext cx="21005800" cy="1676400"/>
          </a:xfrm>
          <a:prstGeom prst="rect">
            <a:avLst/>
          </a:prstGeom>
        </p:spPr>
        <p:txBody>
          <a:bodyPr anchor="t"/>
          <a:lstStyle>
            <a:lvl1pPr marL="0" indent="0">
              <a:lnSpc>
                <a:spcPct val="80000"/>
              </a:lnSpc>
              <a:spcBef>
                <a:spcPts val="0"/>
              </a:spcBef>
              <a:buSzTx/>
              <a:buNone/>
              <a:defRPr cap="all" spc="400">
                <a:solidFill>
                  <a:srgbClr val="3E3B39"/>
                </a:solidFill>
                <a:latin typeface="Avenir Next"/>
                <a:ea typeface="Avenir Next"/>
                <a:cs typeface="Avenir Next"/>
                <a:sym typeface="Avenir Next"/>
              </a:defRPr>
            </a:lvl1pPr>
            <a:lvl2pPr marL="0" indent="0">
              <a:lnSpc>
                <a:spcPct val="80000"/>
              </a:lnSpc>
              <a:spcBef>
                <a:spcPts val="0"/>
              </a:spcBef>
              <a:buSzTx/>
              <a:buNone/>
              <a:defRPr cap="all" spc="400">
                <a:solidFill>
                  <a:srgbClr val="3E3B39"/>
                </a:solidFill>
                <a:latin typeface="Avenir Next"/>
                <a:ea typeface="Avenir Next"/>
                <a:cs typeface="Avenir Next"/>
                <a:sym typeface="Avenir Next"/>
              </a:defRPr>
            </a:lvl2pPr>
            <a:lvl3pPr marL="0" indent="0">
              <a:lnSpc>
                <a:spcPct val="80000"/>
              </a:lnSpc>
              <a:spcBef>
                <a:spcPts val="0"/>
              </a:spcBef>
              <a:buSzTx/>
              <a:buNone/>
              <a:defRPr cap="all" spc="400">
                <a:solidFill>
                  <a:srgbClr val="3E3B39"/>
                </a:solidFill>
                <a:latin typeface="Avenir Next"/>
                <a:ea typeface="Avenir Next"/>
                <a:cs typeface="Avenir Next"/>
                <a:sym typeface="Avenir Next"/>
              </a:defRPr>
            </a:lvl3pPr>
            <a:lvl4pPr marL="0" indent="0">
              <a:lnSpc>
                <a:spcPct val="80000"/>
              </a:lnSpc>
              <a:spcBef>
                <a:spcPts val="0"/>
              </a:spcBef>
              <a:buSzTx/>
              <a:buNone/>
              <a:defRPr cap="all" spc="400">
                <a:solidFill>
                  <a:srgbClr val="3E3B39"/>
                </a:solidFill>
                <a:latin typeface="Avenir Next"/>
                <a:ea typeface="Avenir Next"/>
                <a:cs typeface="Avenir Next"/>
                <a:sym typeface="Avenir Next"/>
              </a:defRPr>
            </a:lvl4pPr>
            <a:lvl5pPr marL="0" indent="0">
              <a:lnSpc>
                <a:spcPct val="80000"/>
              </a:lnSpc>
              <a:spcBef>
                <a:spcPts val="0"/>
              </a:spcBef>
              <a:buSzTx/>
              <a:buNone/>
              <a:defRPr cap="all" spc="400">
                <a:solidFill>
                  <a:srgbClr val="3E3B39"/>
                </a:solidFill>
                <a:latin typeface="Avenir Next"/>
                <a:ea typeface="Avenir Next"/>
                <a:cs typeface="Avenir Next"/>
                <a:sym typeface="Avenir Next"/>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6" name="Номер слайда"/>
          <p:cNvSpPr txBox="1">
            <a:spLocks noGrp="1"/>
          </p:cNvSpPr>
          <p:nvPr>
            <p:ph type="sldNum" sz="quarter" idx="2"/>
          </p:nvPr>
        </p:nvSpPr>
        <p:spPr>
          <a:xfrm>
            <a:off x="11949855" y="13017500"/>
            <a:ext cx="508103" cy="5207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spTree>
      <p:nvGrpSpPr>
        <p:cNvPr id="1" name=""/>
        <p:cNvGrpSpPr/>
        <p:nvPr/>
      </p:nvGrpSpPr>
      <p:grpSpPr>
        <a:xfrm>
          <a:off x="0" y="0"/>
          <a:ext cx="0" cy="0"/>
          <a:chOff x="0" y="0"/>
          <a:chExt cx="0" cy="0"/>
        </a:xfrm>
      </p:grpSpPr>
      <p:sp>
        <p:nvSpPr>
          <p:cNvPr id="33" name="Текст заголовка"/>
          <p:cNvSpPr txBox="1">
            <a:spLocks noGrp="1"/>
          </p:cNvSpPr>
          <p:nvPr>
            <p:ph type="title"/>
          </p:nvPr>
        </p:nvSpPr>
        <p:spPr>
          <a:xfrm>
            <a:off x="1689100" y="5499100"/>
            <a:ext cx="21005800" cy="2730500"/>
          </a:xfrm>
          <a:prstGeom prst="rect">
            <a:avLst/>
          </a:prstGeom>
        </p:spPr>
        <p:txBody>
          <a:bodyPr anchor="ctr"/>
          <a:lstStyle/>
          <a:p>
            <a:r>
              <a:t>Текст заголовка</a:t>
            </a:r>
          </a:p>
        </p:txBody>
      </p:sp>
      <p:sp>
        <p:nvSpPr>
          <p:cNvPr id="3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spTree>
      <p:nvGrpSpPr>
        <p:cNvPr id="1" name=""/>
        <p:cNvGrpSpPr/>
        <p:nvPr/>
      </p:nvGrpSpPr>
      <p:grpSpPr>
        <a:xfrm>
          <a:off x="0" y="0"/>
          <a:ext cx="0" cy="0"/>
          <a:chOff x="0" y="0"/>
          <a:chExt cx="0" cy="0"/>
        </a:xfrm>
      </p:grpSpPr>
      <p:sp>
        <p:nvSpPr>
          <p:cNvPr id="41" name="Изображение"/>
          <p:cNvSpPr>
            <a:spLocks noGrp="1"/>
          </p:cNvSpPr>
          <p:nvPr>
            <p:ph type="pic" sz="half" idx="13"/>
          </p:nvPr>
        </p:nvSpPr>
        <p:spPr>
          <a:xfrm>
            <a:off x="12090400" y="1498600"/>
            <a:ext cx="10541000" cy="10731500"/>
          </a:xfrm>
          <a:prstGeom prst="rect">
            <a:avLst/>
          </a:prstGeom>
        </p:spPr>
        <p:txBody>
          <a:bodyPr lIns="91439" tIns="45719" rIns="91439" bIns="45719" anchor="t">
            <a:noAutofit/>
          </a:bodyPr>
          <a:lstStyle/>
          <a:p>
            <a:endParaRPr/>
          </a:p>
        </p:txBody>
      </p:sp>
      <p:sp>
        <p:nvSpPr>
          <p:cNvPr id="42" name="Текст заголовка"/>
          <p:cNvSpPr txBox="1">
            <a:spLocks noGrp="1"/>
          </p:cNvSpPr>
          <p:nvPr>
            <p:ph type="title"/>
          </p:nvPr>
        </p:nvSpPr>
        <p:spPr>
          <a:xfrm>
            <a:off x="1689100" y="1295400"/>
            <a:ext cx="9525000" cy="5765800"/>
          </a:xfrm>
          <a:prstGeom prst="rect">
            <a:avLst/>
          </a:prstGeom>
        </p:spPr>
        <p:txBody>
          <a:bodyPr anchor="b"/>
          <a:lstStyle/>
          <a:p>
            <a:r>
              <a:t>Текст заголовка</a:t>
            </a:r>
          </a:p>
        </p:txBody>
      </p:sp>
      <p:sp>
        <p:nvSpPr>
          <p:cNvPr id="43" name="Уровень текста 1…"/>
          <p:cNvSpPr txBox="1">
            <a:spLocks noGrp="1"/>
          </p:cNvSpPr>
          <p:nvPr>
            <p:ph type="body" sz="quarter" idx="1"/>
          </p:nvPr>
        </p:nvSpPr>
        <p:spPr>
          <a:xfrm>
            <a:off x="1689100" y="7251700"/>
            <a:ext cx="9525000" cy="5181600"/>
          </a:xfrm>
          <a:prstGeom prst="rect">
            <a:avLst/>
          </a:prstGeom>
        </p:spPr>
        <p:txBody>
          <a:bodyPr anchor="t"/>
          <a:lstStyle>
            <a:lvl1pPr marL="0" indent="0">
              <a:lnSpc>
                <a:spcPct val="80000"/>
              </a:lnSpc>
              <a:spcBef>
                <a:spcPts val="0"/>
              </a:spcBef>
              <a:buSzTx/>
              <a:buNone/>
              <a:defRPr cap="all" spc="400">
                <a:solidFill>
                  <a:srgbClr val="3E3B39"/>
                </a:solidFill>
                <a:latin typeface="Avenir Next"/>
                <a:ea typeface="Avenir Next"/>
                <a:cs typeface="Avenir Next"/>
                <a:sym typeface="Avenir Next"/>
              </a:defRPr>
            </a:lvl1pPr>
            <a:lvl2pPr marL="0" indent="0">
              <a:lnSpc>
                <a:spcPct val="80000"/>
              </a:lnSpc>
              <a:spcBef>
                <a:spcPts val="0"/>
              </a:spcBef>
              <a:buSzTx/>
              <a:buNone/>
              <a:defRPr cap="all" spc="400">
                <a:solidFill>
                  <a:srgbClr val="3E3B39"/>
                </a:solidFill>
                <a:latin typeface="Avenir Next"/>
                <a:ea typeface="Avenir Next"/>
                <a:cs typeface="Avenir Next"/>
                <a:sym typeface="Avenir Next"/>
              </a:defRPr>
            </a:lvl2pPr>
            <a:lvl3pPr marL="0" indent="0">
              <a:lnSpc>
                <a:spcPct val="80000"/>
              </a:lnSpc>
              <a:spcBef>
                <a:spcPts val="0"/>
              </a:spcBef>
              <a:buSzTx/>
              <a:buNone/>
              <a:defRPr cap="all" spc="400">
                <a:solidFill>
                  <a:srgbClr val="3E3B39"/>
                </a:solidFill>
                <a:latin typeface="Avenir Next"/>
                <a:ea typeface="Avenir Next"/>
                <a:cs typeface="Avenir Next"/>
                <a:sym typeface="Avenir Next"/>
              </a:defRPr>
            </a:lvl3pPr>
            <a:lvl4pPr marL="0" indent="0">
              <a:lnSpc>
                <a:spcPct val="80000"/>
              </a:lnSpc>
              <a:spcBef>
                <a:spcPts val="0"/>
              </a:spcBef>
              <a:buSzTx/>
              <a:buNone/>
              <a:defRPr cap="all" spc="400">
                <a:solidFill>
                  <a:srgbClr val="3E3B39"/>
                </a:solidFill>
                <a:latin typeface="Avenir Next"/>
                <a:ea typeface="Avenir Next"/>
                <a:cs typeface="Avenir Next"/>
                <a:sym typeface="Avenir Next"/>
              </a:defRPr>
            </a:lvl4pPr>
            <a:lvl5pPr marL="0" indent="0">
              <a:lnSpc>
                <a:spcPct val="80000"/>
              </a:lnSpc>
              <a:spcBef>
                <a:spcPts val="0"/>
              </a:spcBef>
              <a:buSzTx/>
              <a:buNone/>
              <a:defRPr cap="all" spc="400">
                <a:solidFill>
                  <a:srgbClr val="3E3B39"/>
                </a:solidFill>
                <a:latin typeface="Avenir Next"/>
                <a:ea typeface="Avenir Next"/>
                <a:cs typeface="Avenir Next"/>
                <a:sym typeface="Avenir Next"/>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4" name="Номер слайда"/>
          <p:cNvSpPr txBox="1">
            <a:spLocks noGrp="1"/>
          </p:cNvSpPr>
          <p:nvPr>
            <p:ph type="sldNum" sz="quarter" idx="2"/>
          </p:nvPr>
        </p:nvSpPr>
        <p:spPr>
          <a:xfrm>
            <a:off x="11949855" y="13017500"/>
            <a:ext cx="508103" cy="5207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сверху">
    <p:spTree>
      <p:nvGrpSpPr>
        <p:cNvPr id="1" name=""/>
        <p:cNvGrpSpPr/>
        <p:nvPr/>
      </p:nvGrpSpPr>
      <p:grpSpPr>
        <a:xfrm>
          <a:off x="0" y="0"/>
          <a:ext cx="0" cy="0"/>
          <a:chOff x="0" y="0"/>
          <a:chExt cx="0" cy="0"/>
        </a:xfrm>
      </p:grpSpPr>
      <p:sp>
        <p:nvSpPr>
          <p:cNvPr id="51" name="Текст заголовка"/>
          <p:cNvSpPr txBox="1">
            <a:spLocks noGrp="1"/>
          </p:cNvSpPr>
          <p:nvPr>
            <p:ph type="title"/>
          </p:nvPr>
        </p:nvSpPr>
        <p:spPr>
          <a:prstGeom prst="rect">
            <a:avLst/>
          </a:prstGeom>
        </p:spPr>
        <p:txBody>
          <a:bodyPr/>
          <a:lstStyle/>
          <a:p>
            <a:r>
              <a:t>Текст заголовка</a:t>
            </a:r>
          </a:p>
        </p:txBody>
      </p:sp>
      <p:sp>
        <p:nvSpPr>
          <p:cNvPr id="5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spTree>
      <p:nvGrpSpPr>
        <p:cNvPr id="1" name=""/>
        <p:cNvGrpSpPr/>
        <p:nvPr/>
      </p:nvGrpSpPr>
      <p:grpSpPr>
        <a:xfrm>
          <a:off x="0" y="0"/>
          <a:ext cx="0" cy="0"/>
          <a:chOff x="0" y="0"/>
          <a:chExt cx="0" cy="0"/>
        </a:xfrm>
      </p:grpSpPr>
      <p:sp>
        <p:nvSpPr>
          <p:cNvPr id="59" name="Текст заголовка"/>
          <p:cNvSpPr txBox="1">
            <a:spLocks noGrp="1"/>
          </p:cNvSpPr>
          <p:nvPr>
            <p:ph type="title"/>
          </p:nvPr>
        </p:nvSpPr>
        <p:spPr>
          <a:prstGeom prst="rect">
            <a:avLst/>
          </a:prstGeom>
        </p:spPr>
        <p:txBody>
          <a:bodyPr/>
          <a:lstStyle/>
          <a:p>
            <a:r>
              <a:t>Текст заголовка</a:t>
            </a:r>
          </a:p>
        </p:txBody>
      </p:sp>
      <p:sp>
        <p:nvSpPr>
          <p:cNvPr id="60"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spTree>
      <p:nvGrpSpPr>
        <p:cNvPr id="1" name=""/>
        <p:cNvGrpSpPr/>
        <p:nvPr/>
      </p:nvGrpSpPr>
      <p:grpSpPr>
        <a:xfrm>
          <a:off x="0" y="0"/>
          <a:ext cx="0" cy="0"/>
          <a:chOff x="0" y="0"/>
          <a:chExt cx="0" cy="0"/>
        </a:xfrm>
      </p:grpSpPr>
      <p:sp>
        <p:nvSpPr>
          <p:cNvPr id="68" name="Изображение"/>
          <p:cNvSpPr>
            <a:spLocks noGrp="1"/>
          </p:cNvSpPr>
          <p:nvPr>
            <p:ph type="pic" sz="half" idx="13"/>
          </p:nvPr>
        </p:nvSpPr>
        <p:spPr>
          <a:xfrm>
            <a:off x="12573000" y="3683000"/>
            <a:ext cx="9118600" cy="8255000"/>
          </a:xfrm>
          <a:prstGeom prst="rect">
            <a:avLst/>
          </a:prstGeom>
        </p:spPr>
        <p:txBody>
          <a:bodyPr lIns="91439" tIns="45719" rIns="91439" bIns="45719" anchor="t">
            <a:noAutofit/>
          </a:bodyPr>
          <a:lstStyle/>
          <a:p>
            <a:endParaRPr/>
          </a:p>
        </p:txBody>
      </p:sp>
      <p:sp>
        <p:nvSpPr>
          <p:cNvPr id="69" name="Текст заголовка"/>
          <p:cNvSpPr txBox="1">
            <a:spLocks noGrp="1"/>
          </p:cNvSpPr>
          <p:nvPr>
            <p:ph type="title"/>
          </p:nvPr>
        </p:nvSpPr>
        <p:spPr>
          <a:prstGeom prst="rect">
            <a:avLst/>
          </a:prstGeom>
        </p:spPr>
        <p:txBody>
          <a:bodyPr/>
          <a:lstStyle/>
          <a:p>
            <a:r>
              <a:t>Текст заголовка</a:t>
            </a:r>
          </a:p>
        </p:txBody>
      </p:sp>
      <p:sp>
        <p:nvSpPr>
          <p:cNvPr id="70" name="Уровень текста 1…"/>
          <p:cNvSpPr txBox="1">
            <a:spLocks noGrp="1"/>
          </p:cNvSpPr>
          <p:nvPr>
            <p:ph type="body" sz="half" idx="1"/>
          </p:nvPr>
        </p:nvSpPr>
        <p:spPr>
          <a:xfrm>
            <a:off x="1689100" y="3683000"/>
            <a:ext cx="10007600" cy="8255000"/>
          </a:xfrm>
          <a:prstGeom prst="rect">
            <a:avLst/>
          </a:prstGeom>
        </p:spPr>
        <p:txBody>
          <a:bodyPr/>
          <a:lstStyle>
            <a:lvl1pPr marL="533400" indent="-533400">
              <a:lnSpc>
                <a:spcPct val="90000"/>
              </a:lnSpc>
              <a:defRPr sz="4400"/>
            </a:lvl1pPr>
            <a:lvl2pPr marL="1066800" indent="-533400">
              <a:lnSpc>
                <a:spcPct val="90000"/>
              </a:lnSpc>
              <a:defRPr sz="4400"/>
            </a:lvl2pPr>
            <a:lvl3pPr marL="1600200" indent="-533400">
              <a:lnSpc>
                <a:spcPct val="90000"/>
              </a:lnSpc>
              <a:defRPr sz="4400"/>
            </a:lvl3pPr>
            <a:lvl4pPr marL="2133600" indent="-533400">
              <a:lnSpc>
                <a:spcPct val="90000"/>
              </a:lnSpc>
              <a:defRPr sz="4400"/>
            </a:lvl4pPr>
            <a:lvl5pPr marL="2667000" indent="-533400">
              <a:lnSpc>
                <a:spcPct val="90000"/>
              </a:lnSpc>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spTree>
      <p:nvGrpSpPr>
        <p:cNvPr id="1" name=""/>
        <p:cNvGrpSpPr/>
        <p:nvPr/>
      </p:nvGrpSpPr>
      <p:grpSpPr>
        <a:xfrm>
          <a:off x="0" y="0"/>
          <a:ext cx="0" cy="0"/>
          <a:chOff x="0" y="0"/>
          <a:chExt cx="0" cy="0"/>
        </a:xfrm>
      </p:grpSpPr>
      <p:sp>
        <p:nvSpPr>
          <p:cNvPr id="78" name="Уровень текста 1…"/>
          <p:cNvSpPr txBox="1">
            <a:spLocks noGrp="1"/>
          </p:cNvSpPr>
          <p:nvPr>
            <p:ph type="body" idx="1"/>
          </p:nvPr>
        </p:nvSpPr>
        <p:spPr>
          <a:xfrm>
            <a:off x="1689100" y="2730500"/>
            <a:ext cx="21005800" cy="82550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Фото (3 шт.)">
    <p:spTree>
      <p:nvGrpSpPr>
        <p:cNvPr id="1" name=""/>
        <p:cNvGrpSpPr/>
        <p:nvPr/>
      </p:nvGrpSpPr>
      <p:grpSpPr>
        <a:xfrm>
          <a:off x="0" y="0"/>
          <a:ext cx="0" cy="0"/>
          <a:chOff x="0" y="0"/>
          <a:chExt cx="0" cy="0"/>
        </a:xfrm>
      </p:grpSpPr>
      <p:sp>
        <p:nvSpPr>
          <p:cNvPr id="86" name="Изображение"/>
          <p:cNvSpPr>
            <a:spLocks noGrp="1"/>
          </p:cNvSpPr>
          <p:nvPr>
            <p:ph type="pic" sz="half" idx="13"/>
          </p:nvPr>
        </p:nvSpPr>
        <p:spPr>
          <a:xfrm>
            <a:off x="12395200" y="6604000"/>
            <a:ext cx="11176000" cy="6464300"/>
          </a:xfrm>
          <a:prstGeom prst="rect">
            <a:avLst/>
          </a:prstGeom>
        </p:spPr>
        <p:txBody>
          <a:bodyPr lIns="91439" tIns="45719" rIns="91439" bIns="45719" anchor="t">
            <a:noAutofit/>
          </a:bodyPr>
          <a:lstStyle/>
          <a:p>
            <a:endParaRPr/>
          </a:p>
        </p:txBody>
      </p:sp>
      <p:sp>
        <p:nvSpPr>
          <p:cNvPr id="87" name="Изображение"/>
          <p:cNvSpPr>
            <a:spLocks noGrp="1"/>
          </p:cNvSpPr>
          <p:nvPr>
            <p:ph type="pic" sz="quarter" idx="14"/>
          </p:nvPr>
        </p:nvSpPr>
        <p:spPr>
          <a:xfrm>
            <a:off x="12395200" y="711200"/>
            <a:ext cx="11176000" cy="5499100"/>
          </a:xfrm>
          <a:prstGeom prst="rect">
            <a:avLst/>
          </a:prstGeom>
        </p:spPr>
        <p:txBody>
          <a:bodyPr lIns="91439" tIns="45719" rIns="91439" bIns="45719" anchor="t">
            <a:noAutofit/>
          </a:bodyPr>
          <a:lstStyle/>
          <a:p>
            <a:endParaRPr/>
          </a:p>
        </p:txBody>
      </p:sp>
      <p:sp>
        <p:nvSpPr>
          <p:cNvPr id="88" name="Изображение"/>
          <p:cNvSpPr>
            <a:spLocks noGrp="1"/>
          </p:cNvSpPr>
          <p:nvPr>
            <p:ph type="pic" idx="15"/>
          </p:nvPr>
        </p:nvSpPr>
        <p:spPr>
          <a:xfrm>
            <a:off x="647700" y="711200"/>
            <a:ext cx="11366500" cy="12357100"/>
          </a:xfrm>
          <a:prstGeom prst="rect">
            <a:avLst/>
          </a:prstGeom>
        </p:spPr>
        <p:txBody>
          <a:bodyPr lIns="91439" tIns="45719" rIns="91439" bIns="45719" anchor="t">
            <a:noAutofit/>
          </a:bodyPr>
          <a:lstStyle/>
          <a:p>
            <a:endParaRPr/>
          </a:p>
        </p:txBody>
      </p:sp>
      <p:sp>
        <p:nvSpPr>
          <p:cNvPr id="8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pic>
        <p:nvPicPr>
          <p:cNvPr id="2" name="chalk_line_hd.png" descr="chalk_line_hd.png"/>
          <p:cNvPicPr>
            <a:picLocks noChangeAspect="1"/>
          </p:cNvPicPr>
          <p:nvPr/>
        </p:nvPicPr>
        <p:blipFill>
          <a:blip r:embed="rId15">
            <a:extLst/>
          </a:blip>
          <a:stretch>
            <a:fillRect/>
          </a:stretch>
        </p:blipFill>
        <p:spPr>
          <a:xfrm>
            <a:off x="736600" y="495300"/>
            <a:ext cx="22910800" cy="12344400"/>
          </a:xfrm>
          <a:prstGeom prst="rect">
            <a:avLst/>
          </a:prstGeom>
          <a:ln w="12700">
            <a:miter lim="400000"/>
          </a:ln>
        </p:spPr>
      </p:pic>
      <p:sp>
        <p:nvSpPr>
          <p:cNvPr id="3" name="Текст заголовка"/>
          <p:cNvSpPr txBox="1">
            <a:spLocks noGrp="1"/>
          </p:cNvSpPr>
          <p:nvPr>
            <p:ph type="title"/>
          </p:nvPr>
        </p:nvSpPr>
        <p:spPr>
          <a:xfrm>
            <a:off x="1689100" y="889000"/>
            <a:ext cx="21005800" cy="241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Текст заголовка</a:t>
            </a:r>
          </a:p>
        </p:txBody>
      </p:sp>
      <p:sp>
        <p:nvSpPr>
          <p:cNvPr id="4" name="Уровень текста 1…"/>
          <p:cNvSpPr txBox="1">
            <a:spLocks noGrp="1"/>
          </p:cNvSpPr>
          <p:nvPr>
            <p:ph type="body" idx="1"/>
          </p:nvPr>
        </p:nvSpPr>
        <p:spPr>
          <a:xfrm>
            <a:off x="1689100" y="3683000"/>
            <a:ext cx="21005800" cy="825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 name="Номер слайда"/>
          <p:cNvSpPr txBox="1">
            <a:spLocks noGrp="1"/>
          </p:cNvSpPr>
          <p:nvPr>
            <p:ph type="sldNum" sz="quarter" idx="2"/>
          </p:nvPr>
        </p:nvSpPr>
        <p:spPr>
          <a:xfrm>
            <a:off x="11940995" y="13017500"/>
            <a:ext cx="508103" cy="520700"/>
          </a:xfrm>
          <a:prstGeom prst="rect">
            <a:avLst/>
          </a:prstGeom>
          <a:ln w="12700">
            <a:miter lim="400000"/>
          </a:ln>
        </p:spPr>
        <p:txBody>
          <a:bodyPr wrap="none" lIns="50800" tIns="50800" rIns="50800" bIns="50800">
            <a:spAutoFit/>
          </a:bodyPr>
          <a:lstStyle>
            <a:lvl1pPr>
              <a:defRPr sz="2400" b="1" i="0" cap="all"/>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825500" rtl="0" latinLnBrk="0">
        <a:lnSpc>
          <a:spcPct val="80000"/>
        </a:lnSpc>
        <a:spcBef>
          <a:spcPts val="0"/>
        </a:spcBef>
        <a:spcAft>
          <a:spcPts val="0"/>
        </a:spcAft>
        <a:buClrTx/>
        <a:buSzTx/>
        <a:buFontTx/>
        <a:buNone/>
        <a:tabLst/>
        <a:defRPr sz="6600" b="1" i="0" u="none" strike="noStrike" cap="all" spc="528" baseline="0">
          <a:ln>
            <a:noFill/>
          </a:ln>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1pPr>
      <a:lvl2pPr marL="0" marR="0" indent="0" algn="l" defTabSz="825500" rtl="0" latinLnBrk="0">
        <a:lnSpc>
          <a:spcPct val="80000"/>
        </a:lnSpc>
        <a:spcBef>
          <a:spcPts val="0"/>
        </a:spcBef>
        <a:spcAft>
          <a:spcPts val="0"/>
        </a:spcAft>
        <a:buClrTx/>
        <a:buSzTx/>
        <a:buFontTx/>
        <a:buNone/>
        <a:tabLst/>
        <a:defRPr sz="6600" b="1" i="0" u="none" strike="noStrike" cap="all" spc="528" baseline="0">
          <a:ln>
            <a:noFill/>
          </a:ln>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2pPr>
      <a:lvl3pPr marL="0" marR="0" indent="0" algn="l" defTabSz="825500" rtl="0" latinLnBrk="0">
        <a:lnSpc>
          <a:spcPct val="80000"/>
        </a:lnSpc>
        <a:spcBef>
          <a:spcPts val="0"/>
        </a:spcBef>
        <a:spcAft>
          <a:spcPts val="0"/>
        </a:spcAft>
        <a:buClrTx/>
        <a:buSzTx/>
        <a:buFontTx/>
        <a:buNone/>
        <a:tabLst/>
        <a:defRPr sz="6600" b="1" i="0" u="none" strike="noStrike" cap="all" spc="528" baseline="0">
          <a:ln>
            <a:noFill/>
          </a:ln>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3pPr>
      <a:lvl4pPr marL="0" marR="0" indent="0" algn="l" defTabSz="825500" rtl="0" latinLnBrk="0">
        <a:lnSpc>
          <a:spcPct val="80000"/>
        </a:lnSpc>
        <a:spcBef>
          <a:spcPts val="0"/>
        </a:spcBef>
        <a:spcAft>
          <a:spcPts val="0"/>
        </a:spcAft>
        <a:buClrTx/>
        <a:buSzTx/>
        <a:buFontTx/>
        <a:buNone/>
        <a:tabLst/>
        <a:defRPr sz="6600" b="1" i="0" u="none" strike="noStrike" cap="all" spc="528" baseline="0">
          <a:ln>
            <a:noFill/>
          </a:ln>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4pPr>
      <a:lvl5pPr marL="0" marR="0" indent="0" algn="l" defTabSz="825500" rtl="0" latinLnBrk="0">
        <a:lnSpc>
          <a:spcPct val="80000"/>
        </a:lnSpc>
        <a:spcBef>
          <a:spcPts val="0"/>
        </a:spcBef>
        <a:spcAft>
          <a:spcPts val="0"/>
        </a:spcAft>
        <a:buClrTx/>
        <a:buSzTx/>
        <a:buFontTx/>
        <a:buNone/>
        <a:tabLst/>
        <a:defRPr sz="6600" b="1" i="0" u="none" strike="noStrike" cap="all" spc="528" baseline="0">
          <a:ln>
            <a:noFill/>
          </a:ln>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5pPr>
      <a:lvl6pPr marL="0" marR="0" indent="0" algn="l" defTabSz="825500" rtl="0" latinLnBrk="0">
        <a:lnSpc>
          <a:spcPct val="80000"/>
        </a:lnSpc>
        <a:spcBef>
          <a:spcPts val="0"/>
        </a:spcBef>
        <a:spcAft>
          <a:spcPts val="0"/>
        </a:spcAft>
        <a:buClrTx/>
        <a:buSzTx/>
        <a:buFontTx/>
        <a:buNone/>
        <a:tabLst/>
        <a:defRPr sz="6600" b="1" i="0" u="none" strike="noStrike" cap="all" spc="528" baseline="0">
          <a:ln>
            <a:noFill/>
          </a:ln>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6pPr>
      <a:lvl7pPr marL="0" marR="0" indent="0" algn="l" defTabSz="825500" rtl="0" latinLnBrk="0">
        <a:lnSpc>
          <a:spcPct val="80000"/>
        </a:lnSpc>
        <a:spcBef>
          <a:spcPts val="0"/>
        </a:spcBef>
        <a:spcAft>
          <a:spcPts val="0"/>
        </a:spcAft>
        <a:buClrTx/>
        <a:buSzTx/>
        <a:buFontTx/>
        <a:buNone/>
        <a:tabLst/>
        <a:defRPr sz="6600" b="1" i="0" u="none" strike="noStrike" cap="all" spc="528" baseline="0">
          <a:ln>
            <a:noFill/>
          </a:ln>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7pPr>
      <a:lvl8pPr marL="0" marR="0" indent="0" algn="l" defTabSz="825500" rtl="0" latinLnBrk="0">
        <a:lnSpc>
          <a:spcPct val="80000"/>
        </a:lnSpc>
        <a:spcBef>
          <a:spcPts val="0"/>
        </a:spcBef>
        <a:spcAft>
          <a:spcPts val="0"/>
        </a:spcAft>
        <a:buClrTx/>
        <a:buSzTx/>
        <a:buFontTx/>
        <a:buNone/>
        <a:tabLst/>
        <a:defRPr sz="6600" b="1" i="0" u="none" strike="noStrike" cap="all" spc="528" baseline="0">
          <a:ln>
            <a:noFill/>
          </a:ln>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8pPr>
      <a:lvl9pPr marL="0" marR="0" indent="0" algn="l" defTabSz="825500" rtl="0" latinLnBrk="0">
        <a:lnSpc>
          <a:spcPct val="80000"/>
        </a:lnSpc>
        <a:spcBef>
          <a:spcPts val="0"/>
        </a:spcBef>
        <a:spcAft>
          <a:spcPts val="0"/>
        </a:spcAft>
        <a:buClrTx/>
        <a:buSzTx/>
        <a:buFontTx/>
        <a:buNone/>
        <a:tabLst/>
        <a:defRPr sz="6600" b="1" i="0" u="none" strike="noStrike" cap="all" spc="528" baseline="0">
          <a:ln>
            <a:noFill/>
          </a:ln>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9pPr>
    </p:titleStyle>
    <p:bodyStyle>
      <a:lvl1pPr marL="635000" marR="0" indent="-635000" algn="l" defTabSz="825500" rtl="0" latinLnBrk="0">
        <a:lnSpc>
          <a:spcPct val="100000"/>
        </a:lnSpc>
        <a:spcBef>
          <a:spcPts val="4500"/>
        </a:spcBef>
        <a:spcAft>
          <a:spcPts val="0"/>
        </a:spcAft>
        <a:buClrTx/>
        <a:buSzPct val="75000"/>
        <a:buFontTx/>
        <a:buChar char="•"/>
        <a:tabLst/>
        <a:defRPr sz="5000" b="0" i="0" u="none" strike="noStrike" cap="none" spc="0" baseline="0">
          <a:ln>
            <a:noFill/>
          </a:ln>
          <a:solidFill>
            <a:srgbClr val="5E524C"/>
          </a:solidFill>
          <a:effectLst>
            <a:outerShdw blurRad="25400" dist="25400" dir="5520000" rotWithShape="0">
              <a:srgbClr val="FFFFFF">
                <a:alpha val="71999"/>
              </a:srgbClr>
            </a:outerShdw>
          </a:effectLst>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4500"/>
        </a:spcBef>
        <a:spcAft>
          <a:spcPts val="0"/>
        </a:spcAft>
        <a:buClrTx/>
        <a:buSzPct val="75000"/>
        <a:buFontTx/>
        <a:buChar char="•"/>
        <a:tabLst/>
        <a:defRPr sz="5000" b="0" i="0" u="none" strike="noStrike" cap="none" spc="0" baseline="0">
          <a:ln>
            <a:noFill/>
          </a:ln>
          <a:solidFill>
            <a:srgbClr val="5E524C"/>
          </a:solidFill>
          <a:effectLst>
            <a:outerShdw blurRad="25400" dist="25400" dir="5520000" rotWithShape="0">
              <a:srgbClr val="FFFFFF">
                <a:alpha val="71999"/>
              </a:srgbClr>
            </a:outerShdw>
          </a:effectLst>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4500"/>
        </a:spcBef>
        <a:spcAft>
          <a:spcPts val="0"/>
        </a:spcAft>
        <a:buClrTx/>
        <a:buSzPct val="75000"/>
        <a:buFontTx/>
        <a:buChar char="•"/>
        <a:tabLst/>
        <a:defRPr sz="5000" b="0" i="0" u="none" strike="noStrike" cap="none" spc="0" baseline="0">
          <a:ln>
            <a:noFill/>
          </a:ln>
          <a:solidFill>
            <a:srgbClr val="5E524C"/>
          </a:solidFill>
          <a:effectLst>
            <a:outerShdw blurRad="25400" dist="25400" dir="5520000" rotWithShape="0">
              <a:srgbClr val="FFFFFF">
                <a:alpha val="71999"/>
              </a:srgbClr>
            </a:outerShdw>
          </a:effectLst>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4500"/>
        </a:spcBef>
        <a:spcAft>
          <a:spcPts val="0"/>
        </a:spcAft>
        <a:buClrTx/>
        <a:buSzPct val="75000"/>
        <a:buFontTx/>
        <a:buChar char="•"/>
        <a:tabLst/>
        <a:defRPr sz="5000" b="0" i="0" u="none" strike="noStrike" cap="none" spc="0" baseline="0">
          <a:ln>
            <a:noFill/>
          </a:ln>
          <a:solidFill>
            <a:srgbClr val="5E524C"/>
          </a:solidFill>
          <a:effectLst>
            <a:outerShdw blurRad="25400" dist="25400" dir="5520000" rotWithShape="0">
              <a:srgbClr val="FFFFFF">
                <a:alpha val="71999"/>
              </a:srgbClr>
            </a:outerShdw>
          </a:effectLst>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4500"/>
        </a:spcBef>
        <a:spcAft>
          <a:spcPts val="0"/>
        </a:spcAft>
        <a:buClrTx/>
        <a:buSzPct val="75000"/>
        <a:buFontTx/>
        <a:buChar char="•"/>
        <a:tabLst/>
        <a:defRPr sz="5000" b="0" i="0" u="none" strike="noStrike" cap="none" spc="0" baseline="0">
          <a:ln>
            <a:noFill/>
          </a:ln>
          <a:solidFill>
            <a:srgbClr val="5E524C"/>
          </a:solidFill>
          <a:effectLst>
            <a:outerShdw blurRad="25400" dist="25400" dir="5520000" rotWithShape="0">
              <a:srgbClr val="FFFFFF">
                <a:alpha val="71999"/>
              </a:srgbClr>
            </a:outerShdw>
          </a:effectLst>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4500"/>
        </a:spcBef>
        <a:spcAft>
          <a:spcPts val="0"/>
        </a:spcAft>
        <a:buClrTx/>
        <a:buSzPct val="75000"/>
        <a:buFontTx/>
        <a:buChar char="•"/>
        <a:tabLst/>
        <a:defRPr sz="5000" b="0" i="0" u="none" strike="noStrike" cap="none" spc="0" baseline="0">
          <a:ln>
            <a:noFill/>
          </a:ln>
          <a:solidFill>
            <a:srgbClr val="5E524C"/>
          </a:solidFill>
          <a:effectLst>
            <a:outerShdw blurRad="25400" dist="25400" dir="5520000" rotWithShape="0">
              <a:srgbClr val="FFFFFF">
                <a:alpha val="71999"/>
              </a:srgbClr>
            </a:outerShdw>
          </a:effectLst>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4500"/>
        </a:spcBef>
        <a:spcAft>
          <a:spcPts val="0"/>
        </a:spcAft>
        <a:buClrTx/>
        <a:buSzPct val="75000"/>
        <a:buFontTx/>
        <a:buChar char="•"/>
        <a:tabLst/>
        <a:defRPr sz="5000" b="0" i="0" u="none" strike="noStrike" cap="none" spc="0" baseline="0">
          <a:ln>
            <a:noFill/>
          </a:ln>
          <a:solidFill>
            <a:srgbClr val="5E524C"/>
          </a:solidFill>
          <a:effectLst>
            <a:outerShdw blurRad="25400" dist="25400" dir="5520000" rotWithShape="0">
              <a:srgbClr val="FFFFFF">
                <a:alpha val="71999"/>
              </a:srgbClr>
            </a:outerShdw>
          </a:effectLst>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4500"/>
        </a:spcBef>
        <a:spcAft>
          <a:spcPts val="0"/>
        </a:spcAft>
        <a:buClrTx/>
        <a:buSzPct val="75000"/>
        <a:buFontTx/>
        <a:buChar char="•"/>
        <a:tabLst/>
        <a:defRPr sz="5000" b="0" i="0" u="none" strike="noStrike" cap="none" spc="0" baseline="0">
          <a:ln>
            <a:noFill/>
          </a:ln>
          <a:solidFill>
            <a:srgbClr val="5E524C"/>
          </a:solidFill>
          <a:effectLst>
            <a:outerShdw blurRad="25400" dist="25400" dir="5520000" rotWithShape="0">
              <a:srgbClr val="FFFFFF">
                <a:alpha val="71999"/>
              </a:srgbClr>
            </a:outerShdw>
          </a:effectLst>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4500"/>
        </a:spcBef>
        <a:spcAft>
          <a:spcPts val="0"/>
        </a:spcAft>
        <a:buClrTx/>
        <a:buSzPct val="75000"/>
        <a:buFontTx/>
        <a:buChar char="•"/>
        <a:tabLst/>
        <a:defRPr sz="5000" b="0" i="0" u="none" strike="noStrike" cap="none" spc="0" baseline="0">
          <a:ln>
            <a:noFill/>
          </a:ln>
          <a:solidFill>
            <a:srgbClr val="5E524C"/>
          </a:solidFill>
          <a:effectLst>
            <a:outerShdw blurRad="25400" dist="25400" dir="5520000" rotWithShape="0">
              <a:srgbClr val="FFFFFF">
                <a:alpha val="71999"/>
              </a:srgbClr>
            </a:outerShdw>
          </a:effectLst>
          <a:uFillTx/>
          <a:latin typeface="Avenir Next Medium"/>
          <a:ea typeface="Avenir Next Medium"/>
          <a:cs typeface="Avenir Next Medium"/>
          <a:sym typeface="Avenir Next Medium"/>
        </a:defRPr>
      </a:lvl9pPr>
    </p:bodyStyle>
    <p:otherStyle>
      <a:lvl1pPr marL="0" marR="0" indent="0" algn="ctr" defTabSz="825500" rtl="0" latinLnBrk="0">
        <a:lnSpc>
          <a:spcPct val="100000"/>
        </a:lnSpc>
        <a:spcBef>
          <a:spcPts val="0"/>
        </a:spcBef>
        <a:spcAft>
          <a:spcPts val="0"/>
        </a:spcAft>
        <a:buClrTx/>
        <a:buSzTx/>
        <a:buFontTx/>
        <a:buNone/>
        <a:tabLst/>
        <a:defRPr sz="2400" b="1" i="0" u="none" strike="noStrike" cap="all" spc="0" baseline="0">
          <a:ln>
            <a:noFill/>
          </a:ln>
          <a:solidFill>
            <a:schemeClr val="tx1"/>
          </a:solidFill>
          <a:effectLst>
            <a:outerShdw blurRad="25400" dist="25400" dir="5520000" rotWithShape="0">
              <a:srgbClr val="FFFFFF">
                <a:alpha val="71999"/>
              </a:srgbClr>
            </a:outerShdw>
          </a:effectLst>
          <a:uFillTx/>
          <a:latin typeface="+mn-lt"/>
          <a:ea typeface="+mn-ea"/>
          <a:cs typeface="+mn-cs"/>
          <a:sym typeface="Avenir Next"/>
        </a:defRPr>
      </a:lvl1pPr>
      <a:lvl2pPr marL="0" marR="0" indent="0" algn="ctr" defTabSz="825500" rtl="0" latinLnBrk="0">
        <a:lnSpc>
          <a:spcPct val="100000"/>
        </a:lnSpc>
        <a:spcBef>
          <a:spcPts val="0"/>
        </a:spcBef>
        <a:spcAft>
          <a:spcPts val="0"/>
        </a:spcAft>
        <a:buClrTx/>
        <a:buSzTx/>
        <a:buFontTx/>
        <a:buNone/>
        <a:tabLst/>
        <a:defRPr sz="2400" b="1" i="0" u="none" strike="noStrike" cap="all" spc="0" baseline="0">
          <a:ln>
            <a:noFill/>
          </a:ln>
          <a:solidFill>
            <a:schemeClr val="tx1"/>
          </a:solidFill>
          <a:effectLst>
            <a:outerShdw blurRad="25400" dist="25400" dir="5520000" rotWithShape="0">
              <a:srgbClr val="FFFFFF">
                <a:alpha val="71999"/>
              </a:srgbClr>
            </a:outerShdw>
          </a:effectLst>
          <a:uFillTx/>
          <a:latin typeface="+mn-lt"/>
          <a:ea typeface="+mn-ea"/>
          <a:cs typeface="+mn-cs"/>
          <a:sym typeface="Avenir Next"/>
        </a:defRPr>
      </a:lvl2pPr>
      <a:lvl3pPr marL="0" marR="0" indent="0" algn="ctr" defTabSz="825500" rtl="0" latinLnBrk="0">
        <a:lnSpc>
          <a:spcPct val="100000"/>
        </a:lnSpc>
        <a:spcBef>
          <a:spcPts val="0"/>
        </a:spcBef>
        <a:spcAft>
          <a:spcPts val="0"/>
        </a:spcAft>
        <a:buClrTx/>
        <a:buSzTx/>
        <a:buFontTx/>
        <a:buNone/>
        <a:tabLst/>
        <a:defRPr sz="2400" b="1" i="0" u="none" strike="noStrike" cap="all" spc="0" baseline="0">
          <a:ln>
            <a:noFill/>
          </a:ln>
          <a:solidFill>
            <a:schemeClr val="tx1"/>
          </a:solidFill>
          <a:effectLst>
            <a:outerShdw blurRad="25400" dist="25400" dir="5520000" rotWithShape="0">
              <a:srgbClr val="FFFFFF">
                <a:alpha val="71999"/>
              </a:srgbClr>
            </a:outerShdw>
          </a:effectLst>
          <a:uFillTx/>
          <a:latin typeface="+mn-lt"/>
          <a:ea typeface="+mn-ea"/>
          <a:cs typeface="+mn-cs"/>
          <a:sym typeface="Avenir Next"/>
        </a:defRPr>
      </a:lvl3pPr>
      <a:lvl4pPr marL="0" marR="0" indent="0" algn="ctr" defTabSz="825500" rtl="0" latinLnBrk="0">
        <a:lnSpc>
          <a:spcPct val="100000"/>
        </a:lnSpc>
        <a:spcBef>
          <a:spcPts val="0"/>
        </a:spcBef>
        <a:spcAft>
          <a:spcPts val="0"/>
        </a:spcAft>
        <a:buClrTx/>
        <a:buSzTx/>
        <a:buFontTx/>
        <a:buNone/>
        <a:tabLst/>
        <a:defRPr sz="2400" b="1" i="0" u="none" strike="noStrike" cap="all" spc="0" baseline="0">
          <a:ln>
            <a:noFill/>
          </a:ln>
          <a:solidFill>
            <a:schemeClr val="tx1"/>
          </a:solidFill>
          <a:effectLst>
            <a:outerShdw blurRad="25400" dist="25400" dir="5520000" rotWithShape="0">
              <a:srgbClr val="FFFFFF">
                <a:alpha val="71999"/>
              </a:srgbClr>
            </a:outerShdw>
          </a:effectLst>
          <a:uFillTx/>
          <a:latin typeface="+mn-lt"/>
          <a:ea typeface="+mn-ea"/>
          <a:cs typeface="+mn-cs"/>
          <a:sym typeface="Avenir Next"/>
        </a:defRPr>
      </a:lvl4pPr>
      <a:lvl5pPr marL="0" marR="0" indent="0" algn="ctr" defTabSz="825500" rtl="0" latinLnBrk="0">
        <a:lnSpc>
          <a:spcPct val="100000"/>
        </a:lnSpc>
        <a:spcBef>
          <a:spcPts val="0"/>
        </a:spcBef>
        <a:spcAft>
          <a:spcPts val="0"/>
        </a:spcAft>
        <a:buClrTx/>
        <a:buSzTx/>
        <a:buFontTx/>
        <a:buNone/>
        <a:tabLst/>
        <a:defRPr sz="2400" b="1" i="0" u="none" strike="noStrike" cap="all" spc="0" baseline="0">
          <a:ln>
            <a:noFill/>
          </a:ln>
          <a:solidFill>
            <a:schemeClr val="tx1"/>
          </a:solidFill>
          <a:effectLst>
            <a:outerShdw blurRad="25400" dist="25400" dir="5520000" rotWithShape="0">
              <a:srgbClr val="FFFFFF">
                <a:alpha val="71999"/>
              </a:srgbClr>
            </a:outerShdw>
          </a:effectLst>
          <a:uFillTx/>
          <a:latin typeface="+mn-lt"/>
          <a:ea typeface="+mn-ea"/>
          <a:cs typeface="+mn-cs"/>
          <a:sym typeface="Avenir Next"/>
        </a:defRPr>
      </a:lvl5pPr>
      <a:lvl6pPr marL="0" marR="0" indent="0" algn="ctr" defTabSz="825500" rtl="0" latinLnBrk="0">
        <a:lnSpc>
          <a:spcPct val="100000"/>
        </a:lnSpc>
        <a:spcBef>
          <a:spcPts val="0"/>
        </a:spcBef>
        <a:spcAft>
          <a:spcPts val="0"/>
        </a:spcAft>
        <a:buClrTx/>
        <a:buSzTx/>
        <a:buFontTx/>
        <a:buNone/>
        <a:tabLst/>
        <a:defRPr sz="2400" b="1" i="0" u="none" strike="noStrike" cap="all" spc="0" baseline="0">
          <a:ln>
            <a:noFill/>
          </a:ln>
          <a:solidFill>
            <a:schemeClr val="tx1"/>
          </a:solidFill>
          <a:effectLst>
            <a:outerShdw blurRad="25400" dist="25400" dir="5520000" rotWithShape="0">
              <a:srgbClr val="FFFFFF">
                <a:alpha val="71999"/>
              </a:srgbClr>
            </a:outerShdw>
          </a:effectLst>
          <a:uFillTx/>
          <a:latin typeface="+mn-lt"/>
          <a:ea typeface="+mn-ea"/>
          <a:cs typeface="+mn-cs"/>
          <a:sym typeface="Avenir Next"/>
        </a:defRPr>
      </a:lvl6pPr>
      <a:lvl7pPr marL="0" marR="0" indent="0" algn="ctr" defTabSz="825500" rtl="0" latinLnBrk="0">
        <a:lnSpc>
          <a:spcPct val="100000"/>
        </a:lnSpc>
        <a:spcBef>
          <a:spcPts val="0"/>
        </a:spcBef>
        <a:spcAft>
          <a:spcPts val="0"/>
        </a:spcAft>
        <a:buClrTx/>
        <a:buSzTx/>
        <a:buFontTx/>
        <a:buNone/>
        <a:tabLst/>
        <a:defRPr sz="2400" b="1" i="0" u="none" strike="noStrike" cap="all" spc="0" baseline="0">
          <a:ln>
            <a:noFill/>
          </a:ln>
          <a:solidFill>
            <a:schemeClr val="tx1"/>
          </a:solidFill>
          <a:effectLst>
            <a:outerShdw blurRad="25400" dist="25400" dir="5520000" rotWithShape="0">
              <a:srgbClr val="FFFFFF">
                <a:alpha val="71999"/>
              </a:srgbClr>
            </a:outerShdw>
          </a:effectLst>
          <a:uFillTx/>
          <a:latin typeface="+mn-lt"/>
          <a:ea typeface="+mn-ea"/>
          <a:cs typeface="+mn-cs"/>
          <a:sym typeface="Avenir Next"/>
        </a:defRPr>
      </a:lvl7pPr>
      <a:lvl8pPr marL="0" marR="0" indent="0" algn="ctr" defTabSz="825500" rtl="0" latinLnBrk="0">
        <a:lnSpc>
          <a:spcPct val="100000"/>
        </a:lnSpc>
        <a:spcBef>
          <a:spcPts val="0"/>
        </a:spcBef>
        <a:spcAft>
          <a:spcPts val="0"/>
        </a:spcAft>
        <a:buClrTx/>
        <a:buSzTx/>
        <a:buFontTx/>
        <a:buNone/>
        <a:tabLst/>
        <a:defRPr sz="2400" b="1" i="0" u="none" strike="noStrike" cap="all" spc="0" baseline="0">
          <a:ln>
            <a:noFill/>
          </a:ln>
          <a:solidFill>
            <a:schemeClr val="tx1"/>
          </a:solidFill>
          <a:effectLst>
            <a:outerShdw blurRad="25400" dist="25400" dir="5520000" rotWithShape="0">
              <a:srgbClr val="FFFFFF">
                <a:alpha val="71999"/>
              </a:srgbClr>
            </a:outerShdw>
          </a:effectLst>
          <a:uFillTx/>
          <a:latin typeface="+mn-lt"/>
          <a:ea typeface="+mn-ea"/>
          <a:cs typeface="+mn-cs"/>
          <a:sym typeface="Avenir Next"/>
        </a:defRPr>
      </a:lvl8pPr>
      <a:lvl9pPr marL="0" marR="0" indent="0" algn="ctr" defTabSz="825500" rtl="0" latinLnBrk="0">
        <a:lnSpc>
          <a:spcPct val="100000"/>
        </a:lnSpc>
        <a:spcBef>
          <a:spcPts val="0"/>
        </a:spcBef>
        <a:spcAft>
          <a:spcPts val="0"/>
        </a:spcAft>
        <a:buClrTx/>
        <a:buSzTx/>
        <a:buFontTx/>
        <a:buNone/>
        <a:tabLst/>
        <a:defRPr sz="2400" b="1" i="0" u="none" strike="noStrike" cap="all" spc="0" baseline="0">
          <a:ln>
            <a:noFill/>
          </a:ln>
          <a:solidFill>
            <a:schemeClr val="tx1"/>
          </a:solidFill>
          <a:effectLst>
            <a:outerShdw blurRad="25400" dist="25400" dir="5520000" rotWithShape="0">
              <a:srgbClr val="FFFFFF">
                <a:alpha val="71999"/>
              </a:srgbClr>
            </a:outerShdw>
          </a:effectLst>
          <a:uFillTx/>
          <a:latin typeface="+mn-lt"/>
          <a:ea typeface="+mn-ea"/>
          <a:cs typeface="+mn-cs"/>
          <a:sym typeface="Avenir Nex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Modeling a system"/>
          <p:cNvSpPr txBox="1">
            <a:spLocks noGrp="1"/>
          </p:cNvSpPr>
          <p:nvPr>
            <p:ph type="ctrTitle"/>
          </p:nvPr>
        </p:nvSpPr>
        <p:spPr>
          <a:xfrm>
            <a:off x="893460" y="-703255"/>
            <a:ext cx="21005802" cy="2413002"/>
          </a:xfrm>
          <a:prstGeom prst="rect">
            <a:avLst/>
          </a:prstGeom>
        </p:spPr>
        <p:txBody>
          <a:bodyPr/>
          <a:lstStyle>
            <a:lvl1pPr>
              <a:defRPr spc="500"/>
            </a:lvl1pPr>
          </a:lstStyle>
          <a:p>
            <a:r>
              <a:t>Modeling a system</a:t>
            </a:r>
          </a:p>
        </p:txBody>
      </p:sp>
      <p:sp>
        <p:nvSpPr>
          <p:cNvPr id="123" name="made by Vadim Boyko…"/>
          <p:cNvSpPr txBox="1">
            <a:spLocks noGrp="1"/>
          </p:cNvSpPr>
          <p:nvPr>
            <p:ph type="subTitle" sz="quarter" idx="1"/>
          </p:nvPr>
        </p:nvSpPr>
        <p:spPr>
          <a:xfrm>
            <a:off x="10511334" y="11174513"/>
            <a:ext cx="21005803" cy="2159002"/>
          </a:xfrm>
          <a:prstGeom prst="rect">
            <a:avLst/>
          </a:prstGeom>
        </p:spPr>
        <p:txBody>
          <a:bodyPr/>
          <a:lstStyle/>
          <a:p>
            <a:r>
              <a:rPr dirty="0"/>
              <a:t>made by Vadim </a:t>
            </a:r>
            <a:r>
              <a:rPr dirty="0" err="1" smtClean="0"/>
              <a:t>Boyko</a:t>
            </a:r>
            <a:endParaRPr dirty="0"/>
          </a:p>
        </p:txBody>
      </p:sp>
      <p:pic>
        <p:nvPicPr>
          <p:cNvPr id="124" name="Digital-Cyber-Security-PNG.png" descr="Digital-Cyber-Security-PNG.png"/>
          <p:cNvPicPr>
            <a:picLocks noChangeAspect="1"/>
          </p:cNvPicPr>
          <p:nvPr/>
        </p:nvPicPr>
        <p:blipFill>
          <a:blip r:embed="rId2">
            <a:extLst/>
          </a:blip>
          <a:srcRect t="756" b="756"/>
          <a:stretch>
            <a:fillRect/>
          </a:stretch>
        </p:blipFill>
        <p:spPr>
          <a:xfrm>
            <a:off x="14419326" y="2613752"/>
            <a:ext cx="8523115" cy="8107497"/>
          </a:xfrm>
          <a:prstGeom prst="rect">
            <a:avLst/>
          </a:prstGeom>
          <a:ln w="12700">
            <a:miter lim="400000"/>
          </a:ln>
        </p:spPr>
      </p:pic>
      <p:pic>
        <p:nvPicPr>
          <p:cNvPr id="125" name="Cyber-Security-PNG-Transparent-HD-Photo.png" descr="Cyber-Security-PNG-Transparent-HD-Photo.png"/>
          <p:cNvPicPr>
            <a:picLocks noChangeAspect="1"/>
          </p:cNvPicPr>
          <p:nvPr/>
        </p:nvPicPr>
        <p:blipFill>
          <a:blip r:embed="rId3">
            <a:extLst/>
          </a:blip>
          <a:srcRect l="120" r="120"/>
          <a:stretch>
            <a:fillRect/>
          </a:stretch>
        </p:blipFill>
        <p:spPr>
          <a:xfrm>
            <a:off x="1852908" y="1744254"/>
            <a:ext cx="10792387" cy="984649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toppng.com-transparent-objects-vaporwave-80s-grid-1400x446.png" descr="toppng.com-transparent-objects-vaporwave-80s-grid-1400x446.png"/>
          <p:cNvPicPr>
            <a:picLocks noChangeAspect="1"/>
          </p:cNvPicPr>
          <p:nvPr/>
        </p:nvPicPr>
        <p:blipFill>
          <a:blip r:embed="rId2">
            <a:extLst/>
          </a:blip>
          <a:srcRect l="21717" r="21717"/>
          <a:stretch>
            <a:fillRect/>
          </a:stretch>
        </p:blipFill>
        <p:spPr>
          <a:xfrm>
            <a:off x="-346802" y="-441179"/>
            <a:ext cx="25808617" cy="14534859"/>
          </a:xfrm>
          <a:prstGeom prst="rect">
            <a:avLst/>
          </a:prstGeom>
          <a:ln w="12700">
            <a:miter lim="400000"/>
          </a:ln>
        </p:spPr>
      </p:pic>
      <p:sp>
        <p:nvSpPr>
          <p:cNvPr id="301" name="«Thank you for your attention»"/>
          <p:cNvSpPr txBox="1">
            <a:spLocks noGrp="1"/>
          </p:cNvSpPr>
          <p:nvPr>
            <p:ph type="body" sz="quarter" idx="1"/>
          </p:nvPr>
        </p:nvSpPr>
        <p:spPr>
          <a:xfrm>
            <a:off x="2387600" y="5973960"/>
            <a:ext cx="19621500" cy="1016001"/>
          </a:xfrm>
          <a:prstGeom prst="rect">
            <a:avLst/>
          </a:prstGeom>
        </p:spPr>
        <p:txBody>
          <a:bodyPr>
            <a:normAutofit lnSpcReduction="10000"/>
          </a:bodyPr>
          <a:lstStyle>
            <a:lvl1pPr>
              <a:spcBef>
                <a:spcPts val="4500"/>
              </a:spcBef>
              <a:defRPr sz="7200" i="0">
                <a:solidFill>
                  <a:srgbClr val="000000"/>
                </a:solidFill>
                <a:latin typeface="ヒラギノ角ゴ Std"/>
                <a:ea typeface="ヒラギノ角ゴ Std"/>
                <a:cs typeface="ヒラギノ角ゴ Std"/>
                <a:sym typeface="ヒラギノ角ゴ Std"/>
              </a:defRPr>
            </a:lvl1pPr>
          </a:lstStyle>
          <a:p>
            <a:r>
              <a:t>«Thank you for your attention»</a:t>
            </a:r>
          </a:p>
        </p:txBody>
      </p:sp>
      <p:sp>
        <p:nvSpPr>
          <p:cNvPr id="302" name="— Vadim Boyko"/>
          <p:cNvSpPr txBox="1"/>
          <p:nvPr/>
        </p:nvSpPr>
        <p:spPr>
          <a:xfrm>
            <a:off x="2381250" y="7588236"/>
            <a:ext cx="19621500" cy="11303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nSpc>
                <a:spcPct val="90000"/>
              </a:lnSpc>
              <a:spcBef>
                <a:spcPts val="1700"/>
              </a:spcBef>
              <a:defRPr sz="5700" i="0">
                <a:solidFill>
                  <a:srgbClr val="000000"/>
                </a:solidFill>
                <a:latin typeface="Arial Black"/>
                <a:ea typeface="Arial Black"/>
                <a:cs typeface="Arial Black"/>
                <a:sym typeface="Arial Black"/>
              </a:defRPr>
            </a:lvl1pPr>
          </a:lstStyle>
          <a:p>
            <a:endParaRPr dirty="0"/>
          </a:p>
        </p:txBody>
      </p:sp>
    </p:spTree>
  </p:cSld>
  <p:clrMapOvr>
    <a:masterClrMapping/>
  </p:clrMapOvr>
  <mc:AlternateContent xmlns:mc="http://schemas.openxmlformats.org/markup-compatibility/2006" xmlns:p14="http://schemas.microsoft.com/office/powerpoint/2010/main">
    <mc:Choice Requires="p14">
      <p:transition spd="slow" p14:dur="1200">
        <p14:prism dir="r" isInverted="1"/>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iterate>
                                    <p:tmAbs val="0"/>
                                  </p:iterate>
                                  <p:childTnLst>
                                    <p:set>
                                      <p:cBhvr>
                                        <p:cTn id="6" fill="hold"/>
                                        <p:tgtEl>
                                          <p:spTgt spid="300"/>
                                        </p:tgtEl>
                                        <p:attrNameLst>
                                          <p:attrName>style.visibility</p:attrName>
                                        </p:attrNameLst>
                                      </p:cBhvr>
                                      <p:to>
                                        <p:strVal val="visible"/>
                                      </p:to>
                                    </p:set>
                                    <p:animEffect transition="in" filter="wipe(down)">
                                      <p:cBhvr>
                                        <p:cTn id="7" dur="2500"/>
                                        <p:tgtEl>
                                          <p:spTgt spid="30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lt">
                                    <p:tmAbs val="100"/>
                                  </p:iterate>
                                  <p:childTnLst>
                                    <p:set>
                                      <p:cBhvr>
                                        <p:cTn id="11" fill="hold"/>
                                        <p:tgtEl>
                                          <p:spTgt spid="30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lt">
                                    <p:tmAbs val="100"/>
                                  </p:iterate>
                                  <p:childTnLst>
                                    <p:set>
                                      <p:cBhvr>
                                        <p:cTn id="15" fill="hold"/>
                                        <p:tgtEl>
                                          <p:spTgt spid="30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fill="hold" grpId="4" nodeType="clickEffect">
                                  <p:stCondLst>
                                    <p:cond delay="0"/>
                                  </p:stCondLst>
                                  <p:iterate>
                                    <p:tmAbs val="0"/>
                                  </p:iterate>
                                  <p:childTnLst>
                                    <p:animEffect transition="out" filter="dissolve">
                                      <p:cBhvr>
                                        <p:cTn id="19" dur="2500" fill="hold"/>
                                        <p:tgtEl>
                                          <p:spTgt spid="300"/>
                                        </p:tgtEl>
                                      </p:cBhvr>
                                    </p:animEffect>
                                    <p:set>
                                      <p:cBhvr>
                                        <p:cTn id="20" fill="hold">
                                          <p:stCondLst>
                                            <p:cond delay="2499"/>
                                          </p:stCondLst>
                                        </p:cTn>
                                        <p:tgtEl>
                                          <p:spTgt spid="30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5" nodeType="clickEffect">
                                  <p:stCondLst>
                                    <p:cond delay="0"/>
                                  </p:stCondLst>
                                  <p:iterate>
                                    <p:tmAbs val="0"/>
                                  </p:iterate>
                                  <p:childTnLst>
                                    <p:anim calcmode="lin" valueType="num">
                                      <p:cBhvr>
                                        <p:cTn id="24" dur="2500" fill="hold"/>
                                        <p:tgtEl>
                                          <p:spTgt spid="301"/>
                                        </p:tgtEl>
                                        <p:attrNameLst>
                                          <p:attrName>ppt_x</p:attrName>
                                        </p:attrNameLst>
                                      </p:cBhvr>
                                      <p:tavLst>
                                        <p:tav tm="0">
                                          <p:val>
                                            <p:strVal val="ppt_x"/>
                                          </p:val>
                                        </p:tav>
                                        <p:tav tm="100000">
                                          <p:val>
                                            <p:strVal val="ppt_x"/>
                                          </p:val>
                                        </p:tav>
                                      </p:tavLst>
                                    </p:anim>
                                    <p:anim calcmode="lin" valueType="num">
                                      <p:cBhvr>
                                        <p:cTn id="25" dur="2500" fill="hold"/>
                                        <p:tgtEl>
                                          <p:spTgt spid="301"/>
                                        </p:tgtEl>
                                        <p:attrNameLst>
                                          <p:attrName>ppt_y</p:attrName>
                                        </p:attrNameLst>
                                      </p:cBhvr>
                                      <p:tavLst>
                                        <p:tav tm="0">
                                          <p:val>
                                            <p:strVal val="ppt_y"/>
                                          </p:val>
                                        </p:tav>
                                        <p:tav tm="100000">
                                          <p:val>
                                            <p:strVal val="1+ppt_h/2"/>
                                          </p:val>
                                        </p:tav>
                                      </p:tavLst>
                                    </p:anim>
                                    <p:set>
                                      <p:cBhvr>
                                        <p:cTn id="26" fill="hold">
                                          <p:stCondLst>
                                            <p:cond delay="2499"/>
                                          </p:stCondLst>
                                        </p:cTn>
                                        <p:tgtEl>
                                          <p:spTgt spid="301"/>
                                        </p:tgtEl>
                                        <p:attrNameLst>
                                          <p:attrName>style.visibility</p:attrName>
                                        </p:attrNameLst>
                                      </p:cBhvr>
                                      <p:to>
                                        <p:strVal val="hidden"/>
                                      </p:to>
                                    </p:set>
                                  </p:childTnLst>
                                </p:cTn>
                              </p:par>
                            </p:childTnLst>
                          </p:cTn>
                        </p:par>
                        <p:par>
                          <p:cTn id="27" fill="hold">
                            <p:stCondLst>
                              <p:cond delay="2500"/>
                            </p:stCondLst>
                            <p:childTnLst>
                              <p:par>
                                <p:cTn id="28" presetID="2" presetClass="exit" presetSubtype="4" fill="hold" grpId="6" nodeType="afterEffect">
                                  <p:stCondLst>
                                    <p:cond delay="0"/>
                                  </p:stCondLst>
                                  <p:iterate>
                                    <p:tmAbs val="0"/>
                                  </p:iterate>
                                  <p:childTnLst>
                                    <p:anim calcmode="lin" valueType="num">
                                      <p:cBhvr>
                                        <p:cTn id="29" dur="2500" fill="hold"/>
                                        <p:tgtEl>
                                          <p:spTgt spid="302"/>
                                        </p:tgtEl>
                                        <p:attrNameLst>
                                          <p:attrName>ppt_x</p:attrName>
                                        </p:attrNameLst>
                                      </p:cBhvr>
                                      <p:tavLst>
                                        <p:tav tm="0">
                                          <p:val>
                                            <p:strVal val="ppt_x"/>
                                          </p:val>
                                        </p:tav>
                                        <p:tav tm="100000">
                                          <p:val>
                                            <p:strVal val="ppt_x"/>
                                          </p:val>
                                        </p:tav>
                                      </p:tavLst>
                                    </p:anim>
                                    <p:anim calcmode="lin" valueType="num">
                                      <p:cBhvr>
                                        <p:cTn id="30" dur="2500" fill="hold"/>
                                        <p:tgtEl>
                                          <p:spTgt spid="302"/>
                                        </p:tgtEl>
                                        <p:attrNameLst>
                                          <p:attrName>ppt_y</p:attrName>
                                        </p:attrNameLst>
                                      </p:cBhvr>
                                      <p:tavLst>
                                        <p:tav tm="0">
                                          <p:val>
                                            <p:strVal val="ppt_y"/>
                                          </p:val>
                                        </p:tav>
                                        <p:tav tm="100000">
                                          <p:val>
                                            <p:strVal val="1+ppt_h/2"/>
                                          </p:val>
                                        </p:tav>
                                      </p:tavLst>
                                    </p:anim>
                                    <p:set>
                                      <p:cBhvr>
                                        <p:cTn id="31" fill="hold">
                                          <p:stCondLst>
                                            <p:cond delay="2499"/>
                                          </p:stCondLst>
                                        </p:cTn>
                                        <p:tgtEl>
                                          <p:spTgt spid="3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1" animBg="1" advAuto="0"/>
      <p:bldP spid="300" grpId="4" animBg="1" advAuto="0"/>
      <p:bldP spid="301" grpId="2" animBg="1" advAuto="0"/>
      <p:bldP spid="301" grpId="5" animBg="1" advAuto="0"/>
      <p:bldP spid="302" grpId="3" animBg="1" advAuto="0"/>
      <p:bldP spid="302" grpId="6"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ystem modeling is the process of developing abstract models of a system, with each model presenting a different view or perspective of that system. It is about representing a system using some kind of graphical notation, which is now almost always based on notations in the Unified Modeling Language (UML).…"/>
          <p:cNvSpPr txBox="1">
            <a:spLocks noGrp="1"/>
          </p:cNvSpPr>
          <p:nvPr>
            <p:ph type="body" sz="quarter" idx="1"/>
          </p:nvPr>
        </p:nvSpPr>
        <p:spPr>
          <a:xfrm>
            <a:off x="957081" y="9898698"/>
            <a:ext cx="22469838" cy="2592704"/>
          </a:xfrm>
          <a:prstGeom prst="rect">
            <a:avLst/>
          </a:prstGeom>
        </p:spPr>
        <p:txBody>
          <a:bodyPr/>
          <a:lstStyle/>
          <a:p>
            <a:pPr defTabSz="274320">
              <a:lnSpc>
                <a:spcPct val="100000"/>
              </a:lnSpc>
              <a:defRPr sz="3300" b="1" cap="none" spc="0">
                <a:solidFill>
                  <a:srgbClr val="000000"/>
                </a:solidFill>
                <a:effectLst/>
                <a:latin typeface="Tahoma"/>
                <a:ea typeface="Tahoma"/>
                <a:cs typeface="Tahoma"/>
                <a:sym typeface="Tahoma"/>
              </a:defRPr>
            </a:pPr>
            <a:r>
              <a:t>System modeling</a:t>
            </a:r>
            <a:r>
              <a:rPr b="0"/>
              <a:t> is the process of developing abstract models of a system, with each model presenting a different view or perspective of that system. It is about representing a system using some kind of graphical notation, which is now almost always based on notations in the </a:t>
            </a:r>
            <a:r>
              <a:t>Unified Modeling Language</a:t>
            </a:r>
            <a:r>
              <a:rPr b="0"/>
              <a:t> (</a:t>
            </a:r>
            <a:r>
              <a:t>UML</a:t>
            </a:r>
            <a:r>
              <a:rPr b="0"/>
              <a:t>). </a:t>
            </a:r>
          </a:p>
          <a:p>
            <a:pPr defTabSz="274320">
              <a:lnSpc>
                <a:spcPct val="100000"/>
              </a:lnSpc>
              <a:defRPr sz="3300" cap="none" spc="0">
                <a:solidFill>
                  <a:srgbClr val="000000"/>
                </a:solidFill>
                <a:effectLst/>
                <a:latin typeface="Tahoma"/>
                <a:ea typeface="Tahoma"/>
                <a:cs typeface="Tahoma"/>
                <a:sym typeface="Tahoma"/>
              </a:defRPr>
            </a:pPr>
            <a:r>
              <a:t>Models help the analyst to understand the functionality of the system; they are used to communicate with customers.</a:t>
            </a:r>
          </a:p>
        </p:txBody>
      </p:sp>
      <p:pic>
        <p:nvPicPr>
          <p:cNvPr id="128" name="FpfHSeG.jpg" descr="FpfHSeG.jpg"/>
          <p:cNvPicPr>
            <a:picLocks noChangeAspect="1"/>
          </p:cNvPicPr>
          <p:nvPr/>
        </p:nvPicPr>
        <p:blipFill>
          <a:blip r:embed="rId2">
            <a:extLst/>
          </a:blip>
          <a:srcRect t="18128" b="18128"/>
          <a:stretch>
            <a:fillRect/>
          </a:stretch>
        </p:blipFill>
        <p:spPr>
          <a:xfrm>
            <a:off x="711200" y="756722"/>
            <a:ext cx="22910800" cy="821475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p:transition>
    </mc:Choice>
    <mc:Fallback xmlns:a14="http://schemas.microsoft.com/office/drawing/2010/main" xmlns:m="http://schemas.openxmlformats.org/officeDocument/2006/math"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Models can explain the system from different perspectives:…"/>
          <p:cNvSpPr txBox="1">
            <a:spLocks noGrp="1"/>
          </p:cNvSpPr>
          <p:nvPr>
            <p:ph type="body" sz="half" idx="1"/>
          </p:nvPr>
        </p:nvSpPr>
        <p:spPr>
          <a:xfrm>
            <a:off x="1361483" y="985934"/>
            <a:ext cx="9525001" cy="11744132"/>
          </a:xfrm>
          <a:prstGeom prst="rect">
            <a:avLst/>
          </a:prstGeom>
        </p:spPr>
        <p:txBody>
          <a:bodyPr>
            <a:normAutofit lnSpcReduction="10000"/>
          </a:bodyPr>
          <a:lstStyle/>
          <a:p>
            <a:pPr defTabSz="214884">
              <a:lnSpc>
                <a:spcPct val="100000"/>
              </a:lnSpc>
              <a:defRPr sz="3100" cap="none" spc="0">
                <a:solidFill>
                  <a:srgbClr val="000000"/>
                </a:solidFill>
                <a:effectLst/>
                <a:latin typeface="Marker Felt"/>
                <a:ea typeface="Marker Felt"/>
                <a:cs typeface="Marker Felt"/>
                <a:sym typeface="Marker Felt"/>
              </a:defRPr>
            </a:pPr>
            <a:r>
              <a:t>Models can explain the system from different perspectives:</a:t>
            </a:r>
          </a:p>
          <a:p>
            <a:pPr marL="214884" indent="-149225" defTabSz="214884">
              <a:lnSpc>
                <a:spcPct val="100000"/>
              </a:lnSpc>
              <a:buSzPct val="75000"/>
              <a:buFont typeface="Tahoma"/>
              <a:buChar char="•"/>
              <a:defRPr sz="3100" cap="none" spc="0">
                <a:solidFill>
                  <a:srgbClr val="000000"/>
                </a:solidFill>
                <a:effectLst/>
                <a:latin typeface="Marker Felt"/>
                <a:ea typeface="Marker Felt"/>
                <a:cs typeface="Marker Felt"/>
                <a:sym typeface="Marker Felt"/>
              </a:defRPr>
            </a:pPr>
            <a:r>
              <a:t>An external perspective, where you model the context or environment of the system.</a:t>
            </a:r>
          </a:p>
          <a:p>
            <a:pPr marL="214884" indent="-149225" defTabSz="214884">
              <a:lnSpc>
                <a:spcPct val="100000"/>
              </a:lnSpc>
              <a:buSzPct val="75000"/>
              <a:buFont typeface="Tahoma"/>
              <a:buChar char="•"/>
              <a:defRPr sz="3100" cap="none" spc="0">
                <a:solidFill>
                  <a:srgbClr val="000000"/>
                </a:solidFill>
                <a:effectLst/>
                <a:latin typeface="Marker Felt"/>
                <a:ea typeface="Marker Felt"/>
                <a:cs typeface="Marker Felt"/>
                <a:sym typeface="Marker Felt"/>
              </a:defRPr>
            </a:pPr>
            <a:r>
              <a:t>An interaction perspective, where you model the interactions between a system and its environment, or between the components of a system.</a:t>
            </a:r>
          </a:p>
          <a:p>
            <a:pPr marL="214884" indent="-149225" defTabSz="214884">
              <a:lnSpc>
                <a:spcPct val="100000"/>
              </a:lnSpc>
              <a:buSzPct val="75000"/>
              <a:buFont typeface="Tahoma"/>
              <a:buChar char="•"/>
              <a:defRPr sz="3100" cap="none" spc="0">
                <a:solidFill>
                  <a:srgbClr val="000000"/>
                </a:solidFill>
                <a:effectLst/>
                <a:latin typeface="Marker Felt"/>
                <a:ea typeface="Marker Felt"/>
                <a:cs typeface="Marker Felt"/>
                <a:sym typeface="Marker Felt"/>
              </a:defRPr>
            </a:pPr>
            <a:r>
              <a:t>A structural perspective, where you model the organization of a system or the structure of the data that is processed by the system.</a:t>
            </a:r>
          </a:p>
          <a:p>
            <a:pPr marL="214884" indent="-149225" defTabSz="214884">
              <a:lnSpc>
                <a:spcPct val="100000"/>
              </a:lnSpc>
              <a:buSzPct val="75000"/>
              <a:buFont typeface="Tahoma"/>
              <a:buChar char="•"/>
              <a:defRPr sz="3100" cap="none" spc="0">
                <a:solidFill>
                  <a:srgbClr val="000000"/>
                </a:solidFill>
                <a:effectLst/>
                <a:latin typeface="Marker Felt"/>
                <a:ea typeface="Marker Felt"/>
                <a:cs typeface="Marker Felt"/>
                <a:sym typeface="Marker Felt"/>
              </a:defRPr>
            </a:pPr>
            <a:r>
              <a:t>A behavioral perspective, where you model the dynamic behavior of the system and how it responds to events.</a:t>
            </a:r>
          </a:p>
          <a:p>
            <a:pPr defTabSz="214884">
              <a:lnSpc>
                <a:spcPct val="100000"/>
              </a:lnSpc>
              <a:defRPr sz="3100" cap="none" spc="0">
                <a:solidFill>
                  <a:srgbClr val="000000"/>
                </a:solidFill>
                <a:effectLst/>
                <a:latin typeface="Marker Felt"/>
                <a:ea typeface="Marker Felt"/>
                <a:cs typeface="Marker Felt"/>
                <a:sym typeface="Marker Felt"/>
              </a:defRPr>
            </a:pPr>
            <a:r>
              <a:t>Five types of UML diagrams that are the most useful for system modeling:</a:t>
            </a:r>
          </a:p>
          <a:p>
            <a:pPr marL="214884" indent="-149225" defTabSz="214884">
              <a:lnSpc>
                <a:spcPct val="100000"/>
              </a:lnSpc>
              <a:buSzPct val="75000"/>
              <a:buFont typeface="Tahoma"/>
              <a:buChar char="•"/>
              <a:defRPr sz="3100" cap="none" spc="0">
                <a:solidFill>
                  <a:srgbClr val="000000"/>
                </a:solidFill>
                <a:effectLst/>
                <a:latin typeface="Marker Felt"/>
                <a:ea typeface="Marker Felt"/>
                <a:cs typeface="Marker Felt"/>
                <a:sym typeface="Marker Felt"/>
              </a:defRPr>
            </a:pPr>
            <a:r>
              <a:t>Activity diagrams, which show the activities involved in a process or in data processing.</a:t>
            </a:r>
          </a:p>
          <a:p>
            <a:pPr marL="214884" indent="-149225" defTabSz="214884">
              <a:lnSpc>
                <a:spcPct val="100000"/>
              </a:lnSpc>
              <a:buSzPct val="75000"/>
              <a:buFont typeface="Tahoma"/>
              <a:buChar char="•"/>
              <a:defRPr sz="3100" cap="none" spc="0">
                <a:solidFill>
                  <a:srgbClr val="000000"/>
                </a:solidFill>
                <a:effectLst/>
                <a:latin typeface="Marker Felt"/>
                <a:ea typeface="Marker Felt"/>
                <a:cs typeface="Marker Felt"/>
                <a:sym typeface="Marker Felt"/>
              </a:defRPr>
            </a:pPr>
            <a:r>
              <a:t>Use case diagrams, which show the interactions between a system and its environment.</a:t>
            </a:r>
          </a:p>
          <a:p>
            <a:pPr marL="214884" indent="-149225" defTabSz="214884">
              <a:lnSpc>
                <a:spcPct val="100000"/>
              </a:lnSpc>
              <a:buSzPct val="75000"/>
              <a:buFont typeface="Tahoma"/>
              <a:buChar char="•"/>
              <a:defRPr sz="3100" cap="none" spc="0">
                <a:solidFill>
                  <a:srgbClr val="000000"/>
                </a:solidFill>
                <a:effectLst/>
                <a:latin typeface="Marker Felt"/>
                <a:ea typeface="Marker Felt"/>
                <a:cs typeface="Marker Felt"/>
                <a:sym typeface="Marker Felt"/>
              </a:defRPr>
            </a:pPr>
            <a:r>
              <a:t>Sequence diagrams, which show interactions between actors and the system and between system components.</a:t>
            </a:r>
          </a:p>
          <a:p>
            <a:pPr marL="214884" indent="-149225" defTabSz="214884">
              <a:lnSpc>
                <a:spcPct val="100000"/>
              </a:lnSpc>
              <a:buSzPct val="75000"/>
              <a:buFont typeface="Tahoma"/>
              <a:buChar char="•"/>
              <a:defRPr sz="3100" cap="none" spc="0">
                <a:solidFill>
                  <a:srgbClr val="000000"/>
                </a:solidFill>
                <a:effectLst/>
                <a:latin typeface="Marker Felt"/>
                <a:ea typeface="Marker Felt"/>
                <a:cs typeface="Marker Felt"/>
                <a:sym typeface="Marker Felt"/>
              </a:defRPr>
            </a:pPr>
            <a:r>
              <a:t>Class diagrams, which show the object classes in the system and the associations between these classes.</a:t>
            </a:r>
          </a:p>
          <a:p>
            <a:pPr marL="214884" indent="-149225" defTabSz="214884">
              <a:lnSpc>
                <a:spcPct val="100000"/>
              </a:lnSpc>
              <a:buSzPct val="75000"/>
              <a:buFont typeface="Tahoma"/>
              <a:buChar char="•"/>
              <a:defRPr sz="3100" cap="none" spc="0">
                <a:solidFill>
                  <a:srgbClr val="000000"/>
                </a:solidFill>
                <a:effectLst/>
                <a:latin typeface="Marker Felt"/>
                <a:ea typeface="Marker Felt"/>
                <a:cs typeface="Marker Felt"/>
                <a:sym typeface="Marker Felt"/>
              </a:defRPr>
            </a:pPr>
            <a:r>
              <a:t>State diagrams, which show how the system reacts to internal and external events.</a:t>
            </a:r>
          </a:p>
        </p:txBody>
      </p:sp>
      <p:pic>
        <p:nvPicPr>
          <p:cNvPr id="131" name="wallpaperflare-cropped.jpg" descr="wallpaperflare-cropped.jpg"/>
          <p:cNvPicPr>
            <a:picLocks noChangeAspect="1"/>
          </p:cNvPicPr>
          <p:nvPr/>
        </p:nvPicPr>
        <p:blipFill>
          <a:blip r:embed="rId2">
            <a:extLst/>
          </a:blip>
          <a:srcRect t="502" b="502"/>
          <a:stretch>
            <a:fillRect/>
          </a:stretch>
        </p:blipFill>
        <p:spPr>
          <a:xfrm>
            <a:off x="12192459" y="1417701"/>
            <a:ext cx="10336883" cy="100464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9" presetClass="entr" presetSubtype="10" fill="hold" grpId="1" nodeType="clickEffect">
                                  <p:stCondLst>
                                    <p:cond delay="0"/>
                                  </p:stCondLst>
                                  <p:iterate>
                                    <p:tmAbs val="0"/>
                                  </p:iterate>
                                  <p:childTnLst>
                                    <p:set>
                                      <p:cBhvr>
                                        <p:cTn id="6" fill="hold"/>
                                        <p:tgtEl>
                                          <p:spTgt spid="131"/>
                                        </p:tgtEl>
                                        <p:attrNameLst>
                                          <p:attrName>style.visibility</p:attrName>
                                        </p:attrNameLst>
                                      </p:cBhvr>
                                      <p:to>
                                        <p:strVal val="visible"/>
                                      </p:to>
                                    </p:set>
                                    <p:anim calcmode="lin" valueType="num">
                                      <p:cBhvr>
                                        <p:cTn id="7" dur="400" fill="hold"/>
                                        <p:tgtEl>
                                          <p:spTgt spid="131"/>
                                        </p:tgtEl>
                                        <p:attrNameLst>
                                          <p:attrName>ppt_w</p:attrName>
                                        </p:attrNameLst>
                                      </p:cBhvr>
                                      <p:tavLst>
                                        <p:tav tm="0" fmla="#ppt_w*sin(2.5*pi*$)">
                                          <p:val>
                                            <p:fltVal val="0"/>
                                          </p:val>
                                        </p:tav>
                                        <p:tav tm="100000">
                                          <p:val>
                                            <p:fltVal val="1"/>
                                          </p:val>
                                        </p:tav>
                                      </p:tavLst>
                                    </p:anim>
                                    <p:anim calcmode="lin" valueType="num">
                                      <p:cBhvr>
                                        <p:cTn id="8" dur="400" fill="hold"/>
                                        <p:tgtEl>
                                          <p:spTgt spid="13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type="lt">
                                    <p:tmAbs val="100"/>
                                  </p:iterate>
                                  <p:childTnLst>
                                    <p:set>
                                      <p:cBhvr>
                                        <p:cTn id="12" fill="hold"/>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2" animBg="1" advAuto="0"/>
      <p:bldP spid="131"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ontext and process models"/>
          <p:cNvSpPr txBox="1">
            <a:spLocks noGrp="1"/>
          </p:cNvSpPr>
          <p:nvPr>
            <p:ph type="title"/>
          </p:nvPr>
        </p:nvSpPr>
        <p:spPr>
          <a:xfrm>
            <a:off x="1127471" y="800221"/>
            <a:ext cx="12431840" cy="1017831"/>
          </a:xfrm>
          <a:prstGeom prst="rect">
            <a:avLst/>
          </a:prstGeom>
        </p:spPr>
        <p:txBody>
          <a:bodyPr/>
          <a:lstStyle>
            <a:lvl1pPr defTabSz="274320">
              <a:lnSpc>
                <a:spcPct val="100000"/>
              </a:lnSpc>
              <a:defRPr sz="5900" cap="none" spc="0">
                <a:solidFill>
                  <a:srgbClr val="000000"/>
                </a:solidFill>
                <a:latin typeface="Tahoma"/>
                <a:ea typeface="Tahoma"/>
                <a:cs typeface="Tahoma"/>
                <a:sym typeface="Tahoma"/>
              </a:defRPr>
            </a:lvl1pPr>
          </a:lstStyle>
          <a:p>
            <a:pPr>
              <a:defRPr>
                <a:effectLst/>
              </a:defRPr>
            </a:pPr>
            <a:r>
              <a:t>Context and process models</a:t>
            </a:r>
          </a:p>
        </p:txBody>
      </p:sp>
      <p:sp>
        <p:nvSpPr>
          <p:cNvPr id="134" name="Context models are used to illustrate the operational context of a system - they show what lies outside the system boundaries. Social and organizational concerns may affect the decision on where to position system boundaries. Architectural models show the system and its relationship with other systems.…"/>
          <p:cNvSpPr txBox="1"/>
          <p:nvPr/>
        </p:nvSpPr>
        <p:spPr>
          <a:xfrm>
            <a:off x="16850047" y="520698"/>
            <a:ext cx="6643401" cy="1229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500" b="1" i="0">
                <a:solidFill>
                  <a:srgbClr val="000000"/>
                </a:solidFill>
                <a:effectLst/>
                <a:latin typeface="Tahoma"/>
                <a:ea typeface="Tahoma"/>
                <a:cs typeface="Tahoma"/>
                <a:sym typeface="Tahoma"/>
              </a:defRPr>
            </a:pPr>
            <a:r>
              <a:t>Context models</a:t>
            </a:r>
            <a:r>
              <a:rPr b="0"/>
              <a:t> are used to illustrate the operational context of a system - they show what lies outside the system boundaries. Social and organizational concerns may affect the decision on where to position system boundaries. Architectural models show the system and its relationship with other systems.</a:t>
            </a:r>
          </a:p>
          <a:p>
            <a:pPr algn="l" defTabSz="457200">
              <a:defRPr sz="2500" b="1" i="0">
                <a:solidFill>
                  <a:srgbClr val="000000"/>
                </a:solidFill>
                <a:effectLst/>
                <a:latin typeface="Tahoma"/>
                <a:ea typeface="Tahoma"/>
                <a:cs typeface="Tahoma"/>
                <a:sym typeface="Tahoma"/>
              </a:defRPr>
            </a:pPr>
            <a:r>
              <a:t>System boundaries</a:t>
            </a:r>
            <a:r>
              <a:rPr b="0"/>
              <a:t> are established to define what is inside and what is outside the system. They show other systems that are used or depend on the system being developed. The position of the system boundary has a profound effect on the system requirements. Defining a system boundary is a political judgment since there may be pressures to develop system boundaries that increase/decrease the influence or workload of different parts of an organization.</a:t>
            </a:r>
          </a:p>
          <a:p>
            <a:pPr algn="l" defTabSz="457200">
              <a:defRPr sz="2500" i="0">
                <a:solidFill>
                  <a:srgbClr val="000000"/>
                </a:solidFill>
                <a:effectLst/>
                <a:latin typeface="Tahoma"/>
                <a:ea typeface="Tahoma"/>
                <a:cs typeface="Tahoma"/>
                <a:sym typeface="Tahoma"/>
              </a:defRPr>
            </a:pPr>
            <a:r>
              <a:t>Context models simply show the other systems in the environment, not how the system being developed is used in that environment. </a:t>
            </a:r>
          </a:p>
          <a:p>
            <a:pPr algn="l" defTabSz="457200">
              <a:defRPr sz="2500" b="1" i="0">
                <a:solidFill>
                  <a:srgbClr val="000000"/>
                </a:solidFill>
                <a:effectLst/>
                <a:latin typeface="Tahoma"/>
                <a:ea typeface="Tahoma"/>
                <a:cs typeface="Tahoma"/>
                <a:sym typeface="Tahoma"/>
              </a:defRPr>
            </a:pPr>
            <a:r>
              <a:t>Process models</a:t>
            </a:r>
            <a:r>
              <a:rPr b="0"/>
              <a:t> reveal how the system being developed is used in broader business processes. UML activity diagrams may be used to define business process models.</a:t>
            </a:r>
          </a:p>
          <a:p>
            <a:pPr algn="l" defTabSz="457200">
              <a:defRPr sz="2500" i="0">
                <a:solidFill>
                  <a:srgbClr val="000000"/>
                </a:solidFill>
                <a:effectLst/>
                <a:latin typeface="Tahoma"/>
                <a:ea typeface="Tahoma"/>
                <a:cs typeface="Tahoma"/>
                <a:sym typeface="Tahoma"/>
              </a:defRPr>
            </a:pPr>
            <a:r>
              <a:t>The example below shows a UML </a:t>
            </a:r>
            <a:r>
              <a:rPr b="1"/>
              <a:t>activity diagram</a:t>
            </a:r>
            <a:r>
              <a:t> describing the process of involuntary detention and the role of MHC-PMS (mental healthcare patient management system) in it.</a:t>
            </a:r>
          </a:p>
        </p:txBody>
      </p:sp>
      <p:sp>
        <p:nvSpPr>
          <p:cNvPr id="135" name="Линия"/>
          <p:cNvSpPr/>
          <p:nvPr/>
        </p:nvSpPr>
        <p:spPr>
          <a:xfrm flipH="1">
            <a:off x="1600327" y="2173153"/>
            <a:ext cx="2" cy="1017830"/>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36" name="Овал"/>
          <p:cNvSpPr/>
          <p:nvPr/>
        </p:nvSpPr>
        <p:spPr>
          <a:xfrm>
            <a:off x="1354097" y="2056132"/>
            <a:ext cx="492462" cy="512573"/>
          </a:xfrm>
          <a:prstGeom prst="ellipse">
            <a:avLst/>
          </a:prstGeom>
          <a:blipFill>
            <a:blip r:embed="rId2"/>
          </a:blipFill>
          <a:ln w="12700">
            <a:miter lim="400000"/>
          </a:ln>
          <a:effectLst>
            <a:outerShdw blurRad="38100" dist="25400" dir="5760000" rotWithShape="0">
              <a:srgbClr val="FFFFFF">
                <a:alpha val="30000"/>
              </a:srgbClr>
            </a:outerShdw>
          </a:effectLst>
        </p:spPr>
        <p:txBody>
          <a:bodyPr lIns="50800" tIns="50800" rIns="50800" bIns="50800" anchor="ctr"/>
          <a:lstStyle/>
          <a:p>
            <a:pPr>
              <a:defRPr sz="4200" i="0">
                <a:solidFill>
                  <a:srgbClr val="3E3B39"/>
                </a:solidFill>
                <a:effectLst>
                  <a:outerShdw blurRad="25400" dist="12700" dir="4920000" rotWithShape="0">
                    <a:srgbClr val="FFFFFF">
                      <a:alpha val="50000"/>
                    </a:srgbClr>
                  </a:outerShdw>
                </a:effectLst>
                <a:latin typeface="Avenir Next Medium"/>
                <a:ea typeface="Avenir Next Medium"/>
                <a:cs typeface="Avenir Next Medium"/>
                <a:sym typeface="Avenir Next Medium"/>
              </a:defRPr>
            </a:pPr>
            <a:endParaRPr/>
          </a:p>
        </p:txBody>
      </p:sp>
      <p:sp>
        <p:nvSpPr>
          <p:cNvPr id="137" name="Линия"/>
          <p:cNvSpPr/>
          <p:nvPr/>
        </p:nvSpPr>
        <p:spPr>
          <a:xfrm flipH="1">
            <a:off x="1655859" y="4216394"/>
            <a:ext cx="2" cy="1017831"/>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pic>
        <p:nvPicPr>
          <p:cNvPr id="138" name="Закругленный прямоугольник" descr="Закругленный прямоугольник"/>
          <p:cNvPicPr>
            <a:picLocks noChangeAspect="1"/>
          </p:cNvPicPr>
          <p:nvPr/>
        </p:nvPicPr>
        <p:blipFill>
          <a:blip r:embed="rId3">
            <a:extLst/>
          </a:blip>
          <a:stretch>
            <a:fillRect/>
          </a:stretch>
        </p:blipFill>
        <p:spPr>
          <a:xfrm>
            <a:off x="847974" y="3178217"/>
            <a:ext cx="1615773" cy="1203510"/>
          </a:xfrm>
          <a:prstGeom prst="rect">
            <a:avLst/>
          </a:prstGeom>
          <a:ln w="12700">
            <a:miter lim="400000"/>
          </a:ln>
          <a:effectLst>
            <a:outerShdw blurRad="25400" dist="12700" dir="4920000" rotWithShape="0">
              <a:srgbClr val="FFFFFF">
                <a:alpha val="50000"/>
              </a:srgbClr>
            </a:outerShdw>
          </a:effectLst>
        </p:spPr>
      </p:pic>
      <p:sp>
        <p:nvSpPr>
          <p:cNvPr id="139" name="Confirm…"/>
          <p:cNvSpPr txBox="1"/>
          <p:nvPr/>
        </p:nvSpPr>
        <p:spPr>
          <a:xfrm>
            <a:off x="945332" y="3157670"/>
            <a:ext cx="1421055"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200">
                <a:solidFill>
                  <a:srgbClr val="000000"/>
                </a:solidFill>
                <a:latin typeface="Avenir Next Medium"/>
                <a:ea typeface="Avenir Next Medium"/>
                <a:cs typeface="Avenir Next Medium"/>
                <a:sym typeface="Avenir Next Medium"/>
              </a:defRPr>
            </a:pPr>
            <a:r>
              <a:t>Confirm </a:t>
            </a:r>
          </a:p>
          <a:p>
            <a:pPr>
              <a:defRPr sz="2200">
                <a:solidFill>
                  <a:srgbClr val="000000"/>
                </a:solidFill>
                <a:latin typeface="Avenir Next Medium"/>
                <a:ea typeface="Avenir Next Medium"/>
                <a:cs typeface="Avenir Next Medium"/>
                <a:sym typeface="Avenir Next Medium"/>
              </a:defRPr>
            </a:pPr>
            <a:r>
              <a:t>detention</a:t>
            </a:r>
          </a:p>
          <a:p>
            <a:pPr>
              <a:defRPr sz="2200">
                <a:solidFill>
                  <a:srgbClr val="000000"/>
                </a:solidFill>
                <a:latin typeface="Avenir Next Medium"/>
                <a:ea typeface="Avenir Next Medium"/>
                <a:cs typeface="Avenir Next Medium"/>
                <a:sym typeface="Avenir Next Medium"/>
              </a:defRPr>
            </a:pPr>
            <a:r>
              <a:t>decision</a:t>
            </a:r>
          </a:p>
        </p:txBody>
      </p:sp>
      <p:sp>
        <p:nvSpPr>
          <p:cNvPr id="140" name="Линия"/>
          <p:cNvSpPr/>
          <p:nvPr/>
        </p:nvSpPr>
        <p:spPr>
          <a:xfrm flipV="1">
            <a:off x="945332" y="5272813"/>
            <a:ext cx="1421055" cy="2"/>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pic>
        <p:nvPicPr>
          <p:cNvPr id="141" name="Закругленный прямоугольник" descr="Закругленный прямоугольник"/>
          <p:cNvPicPr>
            <a:picLocks noChangeAspect="1"/>
          </p:cNvPicPr>
          <p:nvPr/>
        </p:nvPicPr>
        <p:blipFill>
          <a:blip r:embed="rId4">
            <a:extLst/>
          </a:blip>
          <a:stretch>
            <a:fillRect/>
          </a:stretch>
        </p:blipFill>
        <p:spPr>
          <a:xfrm>
            <a:off x="2770436" y="5463897"/>
            <a:ext cx="1497256" cy="1203510"/>
          </a:xfrm>
          <a:prstGeom prst="rect">
            <a:avLst/>
          </a:prstGeom>
          <a:ln w="12700">
            <a:miter lim="400000"/>
          </a:ln>
          <a:effectLst>
            <a:outerShdw blurRad="25400" dist="12700" dir="4920000" rotWithShape="0">
              <a:srgbClr val="FFFFFF">
                <a:alpha val="50000"/>
              </a:srgbClr>
            </a:outerShdw>
          </a:effectLst>
        </p:spPr>
      </p:pic>
      <p:pic>
        <p:nvPicPr>
          <p:cNvPr id="142" name="Закругленный прямоугольник" descr="Закругленный прямоугольник"/>
          <p:cNvPicPr>
            <a:picLocks noChangeAspect="1"/>
          </p:cNvPicPr>
          <p:nvPr/>
        </p:nvPicPr>
        <p:blipFill>
          <a:blip r:embed="rId4">
            <a:extLst/>
          </a:blip>
          <a:stretch>
            <a:fillRect/>
          </a:stretch>
        </p:blipFill>
        <p:spPr>
          <a:xfrm>
            <a:off x="2770436" y="7078846"/>
            <a:ext cx="1497256" cy="1203510"/>
          </a:xfrm>
          <a:prstGeom prst="rect">
            <a:avLst/>
          </a:prstGeom>
          <a:ln w="12700">
            <a:miter lim="400000"/>
          </a:ln>
          <a:effectLst>
            <a:outerShdw blurRad="25400" dist="12700" dir="4920000" rotWithShape="0">
              <a:srgbClr val="FFFFFF">
                <a:alpha val="50000"/>
              </a:srgbClr>
            </a:outerShdw>
          </a:effectLst>
        </p:spPr>
      </p:pic>
      <p:pic>
        <p:nvPicPr>
          <p:cNvPr id="143" name="Закругленный прямоугольник" descr="Закругленный прямоугольник"/>
          <p:cNvPicPr>
            <a:picLocks noChangeAspect="1"/>
          </p:cNvPicPr>
          <p:nvPr/>
        </p:nvPicPr>
        <p:blipFill>
          <a:blip r:embed="rId4">
            <a:extLst/>
          </a:blip>
          <a:stretch>
            <a:fillRect/>
          </a:stretch>
        </p:blipFill>
        <p:spPr>
          <a:xfrm>
            <a:off x="4959308" y="3865743"/>
            <a:ext cx="1497256" cy="1203510"/>
          </a:xfrm>
          <a:prstGeom prst="rect">
            <a:avLst/>
          </a:prstGeom>
          <a:ln w="12700">
            <a:miter lim="400000"/>
          </a:ln>
          <a:effectLst>
            <a:outerShdw blurRad="25400" dist="12700" dir="4920000" rotWithShape="0">
              <a:srgbClr val="FFFFFF">
                <a:alpha val="50000"/>
              </a:srgbClr>
            </a:outerShdw>
          </a:effectLst>
        </p:spPr>
      </p:pic>
      <p:pic>
        <p:nvPicPr>
          <p:cNvPr id="144" name="Закругленный прямоугольник" descr="Закругленный прямоугольник"/>
          <p:cNvPicPr>
            <a:picLocks noChangeAspect="1"/>
          </p:cNvPicPr>
          <p:nvPr/>
        </p:nvPicPr>
        <p:blipFill>
          <a:blip r:embed="rId4">
            <a:extLst/>
          </a:blip>
          <a:stretch>
            <a:fillRect/>
          </a:stretch>
        </p:blipFill>
        <p:spPr>
          <a:xfrm>
            <a:off x="7233743" y="2508718"/>
            <a:ext cx="1497256" cy="1203510"/>
          </a:xfrm>
          <a:prstGeom prst="rect">
            <a:avLst/>
          </a:prstGeom>
          <a:ln w="12700">
            <a:miter lim="400000"/>
          </a:ln>
          <a:effectLst>
            <a:outerShdw blurRad="25400" dist="12700" dir="4920000" rotWithShape="0">
              <a:srgbClr val="FFFFFF">
                <a:alpha val="50000"/>
              </a:srgbClr>
            </a:outerShdw>
          </a:effectLst>
        </p:spPr>
      </p:pic>
      <p:pic>
        <p:nvPicPr>
          <p:cNvPr id="145" name="Закругленный прямоугольник" descr="Закругленный прямоугольник"/>
          <p:cNvPicPr>
            <a:picLocks noChangeAspect="1"/>
          </p:cNvPicPr>
          <p:nvPr/>
        </p:nvPicPr>
        <p:blipFill>
          <a:blip r:embed="rId4">
            <a:extLst/>
          </a:blip>
          <a:stretch>
            <a:fillRect/>
          </a:stretch>
        </p:blipFill>
        <p:spPr>
          <a:xfrm>
            <a:off x="7233743" y="5240168"/>
            <a:ext cx="1497256" cy="1203509"/>
          </a:xfrm>
          <a:prstGeom prst="rect">
            <a:avLst/>
          </a:prstGeom>
          <a:ln w="12700">
            <a:miter lim="400000"/>
          </a:ln>
          <a:effectLst>
            <a:outerShdw blurRad="25400" dist="12700" dir="4920000" rotWithShape="0">
              <a:srgbClr val="FFFFFF">
                <a:alpha val="50000"/>
              </a:srgbClr>
            </a:outerShdw>
          </a:effectLst>
        </p:spPr>
      </p:pic>
      <p:pic>
        <p:nvPicPr>
          <p:cNvPr id="146" name="Закругленный прямоугольник" descr="Закругленный прямоугольник"/>
          <p:cNvPicPr>
            <a:picLocks noChangeAspect="1"/>
          </p:cNvPicPr>
          <p:nvPr/>
        </p:nvPicPr>
        <p:blipFill>
          <a:blip r:embed="rId4">
            <a:extLst/>
          </a:blip>
          <a:stretch>
            <a:fillRect/>
          </a:stretch>
        </p:blipFill>
        <p:spPr>
          <a:xfrm>
            <a:off x="6319718" y="7078846"/>
            <a:ext cx="1497256" cy="1203510"/>
          </a:xfrm>
          <a:prstGeom prst="rect">
            <a:avLst/>
          </a:prstGeom>
          <a:ln w="12700">
            <a:miter lim="400000"/>
          </a:ln>
          <a:effectLst>
            <a:outerShdw blurRad="25400" dist="12700" dir="4920000" rotWithShape="0">
              <a:srgbClr val="FFFFFF">
                <a:alpha val="50000"/>
              </a:srgbClr>
            </a:outerShdw>
          </a:effectLst>
        </p:spPr>
      </p:pic>
      <p:pic>
        <p:nvPicPr>
          <p:cNvPr id="147" name="Закругленный прямоугольник" descr="Закругленный прямоугольник"/>
          <p:cNvPicPr>
            <a:picLocks noChangeAspect="1"/>
          </p:cNvPicPr>
          <p:nvPr/>
        </p:nvPicPr>
        <p:blipFill>
          <a:blip r:embed="rId4">
            <a:extLst/>
          </a:blip>
          <a:stretch>
            <a:fillRect/>
          </a:stretch>
        </p:blipFill>
        <p:spPr>
          <a:xfrm>
            <a:off x="11697051" y="4123554"/>
            <a:ext cx="1497255" cy="1203510"/>
          </a:xfrm>
          <a:prstGeom prst="rect">
            <a:avLst/>
          </a:prstGeom>
          <a:ln w="12700">
            <a:miter lim="400000"/>
          </a:ln>
          <a:effectLst>
            <a:outerShdw blurRad="25400" dist="12700" dir="4920000" rotWithShape="0">
              <a:srgbClr val="FFFFFF">
                <a:alpha val="50000"/>
              </a:srgbClr>
            </a:outerShdw>
          </a:effectLst>
        </p:spPr>
      </p:pic>
      <p:pic>
        <p:nvPicPr>
          <p:cNvPr id="148" name="Закругленный прямоугольник" descr="Закругленный прямоугольник"/>
          <p:cNvPicPr>
            <a:picLocks noChangeAspect="1"/>
          </p:cNvPicPr>
          <p:nvPr/>
        </p:nvPicPr>
        <p:blipFill>
          <a:blip r:embed="rId4">
            <a:extLst/>
          </a:blip>
          <a:stretch>
            <a:fillRect/>
          </a:stretch>
        </p:blipFill>
        <p:spPr>
          <a:xfrm>
            <a:off x="11697051" y="5718435"/>
            <a:ext cx="1497255" cy="1203510"/>
          </a:xfrm>
          <a:prstGeom prst="rect">
            <a:avLst/>
          </a:prstGeom>
          <a:ln w="12700">
            <a:miter lim="400000"/>
          </a:ln>
          <a:effectLst>
            <a:outerShdw blurRad="25400" dist="12700" dir="4920000" rotWithShape="0">
              <a:srgbClr val="FFFFFF">
                <a:alpha val="50000"/>
              </a:srgbClr>
            </a:outerShdw>
          </a:effectLst>
        </p:spPr>
      </p:pic>
      <p:pic>
        <p:nvPicPr>
          <p:cNvPr id="149" name="Закругленный прямоугольник" descr="Закругленный прямоугольник"/>
          <p:cNvPicPr>
            <a:picLocks noChangeAspect="1"/>
          </p:cNvPicPr>
          <p:nvPr/>
        </p:nvPicPr>
        <p:blipFill>
          <a:blip r:embed="rId4">
            <a:extLst/>
          </a:blip>
          <a:stretch>
            <a:fillRect/>
          </a:stretch>
        </p:blipFill>
        <p:spPr>
          <a:xfrm>
            <a:off x="11697051" y="7316543"/>
            <a:ext cx="1497255" cy="1203510"/>
          </a:xfrm>
          <a:prstGeom prst="rect">
            <a:avLst/>
          </a:prstGeom>
          <a:ln w="12700">
            <a:miter lim="400000"/>
          </a:ln>
          <a:effectLst>
            <a:outerShdw blurRad="25400" dist="12700" dir="4920000" rotWithShape="0">
              <a:srgbClr val="FFFFFF">
                <a:alpha val="50000"/>
              </a:srgbClr>
            </a:outerShdw>
          </a:effectLst>
        </p:spPr>
      </p:pic>
      <p:pic>
        <p:nvPicPr>
          <p:cNvPr id="150" name="Прямоугольник" descr="Прямоугольник"/>
          <p:cNvPicPr>
            <a:picLocks noChangeAspect="1"/>
          </p:cNvPicPr>
          <p:nvPr/>
        </p:nvPicPr>
        <p:blipFill>
          <a:blip r:embed="rId5">
            <a:extLst/>
          </a:blip>
          <a:stretch>
            <a:fillRect/>
          </a:stretch>
        </p:blipFill>
        <p:spPr>
          <a:xfrm>
            <a:off x="11265220" y="8911425"/>
            <a:ext cx="2360914" cy="1203510"/>
          </a:xfrm>
          <a:prstGeom prst="rect">
            <a:avLst/>
          </a:prstGeom>
          <a:ln w="12700">
            <a:miter lim="400000"/>
          </a:ln>
          <a:effectLst>
            <a:outerShdw blurRad="25400" dist="12700" dir="4920000" rotWithShape="0">
              <a:srgbClr val="FFFFFF">
                <a:alpha val="50000"/>
              </a:srgbClr>
            </a:outerShdw>
          </a:effectLst>
        </p:spPr>
      </p:pic>
      <p:pic>
        <p:nvPicPr>
          <p:cNvPr id="151" name="Прямоугольник" descr="Прямоугольник"/>
          <p:cNvPicPr>
            <a:picLocks noChangeAspect="1"/>
          </p:cNvPicPr>
          <p:nvPr/>
        </p:nvPicPr>
        <p:blipFill>
          <a:blip r:embed="rId5">
            <a:extLst/>
          </a:blip>
          <a:stretch>
            <a:fillRect/>
          </a:stretch>
        </p:blipFill>
        <p:spPr>
          <a:xfrm>
            <a:off x="2338608" y="9202373"/>
            <a:ext cx="2360914" cy="1203510"/>
          </a:xfrm>
          <a:prstGeom prst="rect">
            <a:avLst/>
          </a:prstGeom>
          <a:ln w="12700">
            <a:miter lim="400000"/>
          </a:ln>
          <a:effectLst>
            <a:outerShdw blurRad="25400" dist="12700" dir="4920000" rotWithShape="0">
              <a:srgbClr val="FFFFFF">
                <a:alpha val="50000"/>
              </a:srgbClr>
            </a:outerShdw>
          </a:effectLst>
        </p:spPr>
      </p:pic>
      <p:pic>
        <p:nvPicPr>
          <p:cNvPr id="152" name="Прямоугольник" descr="Прямоугольник"/>
          <p:cNvPicPr>
            <a:picLocks noChangeAspect="1"/>
          </p:cNvPicPr>
          <p:nvPr/>
        </p:nvPicPr>
        <p:blipFill>
          <a:blip r:embed="rId5">
            <a:extLst/>
          </a:blip>
          <a:stretch>
            <a:fillRect/>
          </a:stretch>
        </p:blipFill>
        <p:spPr>
          <a:xfrm>
            <a:off x="5887889" y="9202373"/>
            <a:ext cx="2360914" cy="1203510"/>
          </a:xfrm>
          <a:prstGeom prst="rect">
            <a:avLst/>
          </a:prstGeom>
          <a:ln w="12700">
            <a:miter lim="400000"/>
          </a:ln>
          <a:effectLst>
            <a:outerShdw blurRad="25400" dist="12700" dir="4920000" rotWithShape="0">
              <a:srgbClr val="FFFFFF">
                <a:alpha val="50000"/>
              </a:srgbClr>
            </a:outerShdw>
          </a:effectLst>
        </p:spPr>
      </p:pic>
      <p:sp>
        <p:nvSpPr>
          <p:cNvPr id="153" name="Линия"/>
          <p:cNvSpPr/>
          <p:nvPr/>
        </p:nvSpPr>
        <p:spPr>
          <a:xfrm flipV="1">
            <a:off x="6501315" y="3431644"/>
            <a:ext cx="692166" cy="692166"/>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54" name="Линия"/>
          <p:cNvSpPr/>
          <p:nvPr/>
        </p:nvSpPr>
        <p:spPr>
          <a:xfrm>
            <a:off x="6539414" y="4967073"/>
            <a:ext cx="615970" cy="615969"/>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55" name="Линия"/>
          <p:cNvSpPr/>
          <p:nvPr/>
        </p:nvSpPr>
        <p:spPr>
          <a:xfrm>
            <a:off x="10970997" y="4725308"/>
            <a:ext cx="716738"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56" name="Линия"/>
          <p:cNvSpPr/>
          <p:nvPr/>
        </p:nvSpPr>
        <p:spPr>
          <a:xfrm>
            <a:off x="10970997" y="6320190"/>
            <a:ext cx="716738"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57" name="Линия"/>
          <p:cNvSpPr/>
          <p:nvPr/>
        </p:nvSpPr>
        <p:spPr>
          <a:xfrm>
            <a:off x="10970997" y="7915072"/>
            <a:ext cx="716738"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58" name="Линия"/>
          <p:cNvSpPr/>
          <p:nvPr/>
        </p:nvSpPr>
        <p:spPr>
          <a:xfrm>
            <a:off x="13203620" y="4725308"/>
            <a:ext cx="716738"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59" name="Линия"/>
          <p:cNvSpPr/>
          <p:nvPr/>
        </p:nvSpPr>
        <p:spPr>
          <a:xfrm>
            <a:off x="13203620" y="6320190"/>
            <a:ext cx="716738"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60" name="Линия"/>
          <p:cNvSpPr/>
          <p:nvPr/>
        </p:nvSpPr>
        <p:spPr>
          <a:xfrm>
            <a:off x="13203620" y="7918297"/>
            <a:ext cx="716738"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61" name="Линия"/>
          <p:cNvSpPr/>
          <p:nvPr/>
        </p:nvSpPr>
        <p:spPr>
          <a:xfrm flipV="1">
            <a:off x="12445678" y="8515963"/>
            <a:ext cx="2" cy="399553"/>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62" name="Линия"/>
          <p:cNvSpPr/>
          <p:nvPr/>
        </p:nvSpPr>
        <p:spPr>
          <a:xfrm flipV="1">
            <a:off x="7068345" y="8357602"/>
            <a:ext cx="2" cy="769527"/>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63" name="Линия"/>
          <p:cNvSpPr/>
          <p:nvPr/>
        </p:nvSpPr>
        <p:spPr>
          <a:xfrm flipV="1">
            <a:off x="3519063" y="8357602"/>
            <a:ext cx="2" cy="769527"/>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64" name="Линия"/>
          <p:cNvSpPr/>
          <p:nvPr/>
        </p:nvSpPr>
        <p:spPr>
          <a:xfrm>
            <a:off x="5750716" y="6949916"/>
            <a:ext cx="2" cy="745290"/>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65" name="Линия"/>
          <p:cNvSpPr/>
          <p:nvPr/>
        </p:nvSpPr>
        <p:spPr>
          <a:xfrm>
            <a:off x="2069341" y="6065651"/>
            <a:ext cx="716738"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66" name="Линия"/>
          <p:cNvSpPr/>
          <p:nvPr/>
        </p:nvSpPr>
        <p:spPr>
          <a:xfrm>
            <a:off x="1365024" y="7672113"/>
            <a:ext cx="1421056"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67" name="Линия"/>
          <p:cNvSpPr/>
          <p:nvPr/>
        </p:nvSpPr>
        <p:spPr>
          <a:xfrm flipH="1">
            <a:off x="1328038" y="5279297"/>
            <a:ext cx="2" cy="235458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68" name="Линия"/>
          <p:cNvSpPr/>
          <p:nvPr/>
        </p:nvSpPr>
        <p:spPr>
          <a:xfrm>
            <a:off x="10917228" y="3903938"/>
            <a:ext cx="62064" cy="4204666"/>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169" name="Линия"/>
          <p:cNvSpPr/>
          <p:nvPr/>
        </p:nvSpPr>
        <p:spPr>
          <a:xfrm>
            <a:off x="13974125" y="4565167"/>
            <a:ext cx="62064" cy="4204666"/>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170" name="Линия"/>
          <p:cNvSpPr/>
          <p:nvPr/>
        </p:nvSpPr>
        <p:spPr>
          <a:xfrm>
            <a:off x="8775751" y="3474232"/>
            <a:ext cx="1727234" cy="1121739"/>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71" name="Линия"/>
          <p:cNvSpPr/>
          <p:nvPr/>
        </p:nvSpPr>
        <p:spPr>
          <a:xfrm>
            <a:off x="8811117" y="6033654"/>
            <a:ext cx="1982276" cy="41239"/>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72" name="Линия"/>
          <p:cNvSpPr/>
          <p:nvPr/>
        </p:nvSpPr>
        <p:spPr>
          <a:xfrm flipV="1">
            <a:off x="8000734" y="7337583"/>
            <a:ext cx="2792660" cy="678369"/>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73" name="Линия"/>
          <p:cNvSpPr/>
          <p:nvPr/>
        </p:nvSpPr>
        <p:spPr>
          <a:xfrm>
            <a:off x="14117648" y="6320190"/>
            <a:ext cx="716738"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74" name="Линия"/>
          <p:cNvSpPr/>
          <p:nvPr/>
        </p:nvSpPr>
        <p:spPr>
          <a:xfrm flipH="1">
            <a:off x="5094911" y="5791637"/>
            <a:ext cx="2" cy="2132727"/>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175" name="Линия"/>
          <p:cNvSpPr/>
          <p:nvPr/>
        </p:nvSpPr>
        <p:spPr>
          <a:xfrm>
            <a:off x="4252050" y="6065651"/>
            <a:ext cx="814628"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76" name="Линия"/>
          <p:cNvSpPr/>
          <p:nvPr/>
        </p:nvSpPr>
        <p:spPr>
          <a:xfrm>
            <a:off x="4252050" y="7672113"/>
            <a:ext cx="814628"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77" name="Линия"/>
          <p:cNvSpPr/>
          <p:nvPr/>
        </p:nvSpPr>
        <p:spPr>
          <a:xfrm>
            <a:off x="5094911" y="6667500"/>
            <a:ext cx="492461" cy="0"/>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178" name="Квадрат"/>
          <p:cNvSpPr/>
          <p:nvPr/>
        </p:nvSpPr>
        <p:spPr>
          <a:xfrm rot="2762439">
            <a:off x="5513573" y="6430636"/>
            <a:ext cx="474291" cy="473729"/>
          </a:xfrm>
          <a:prstGeom prst="rect">
            <a:avLst/>
          </a:prstGeom>
          <a:blipFill>
            <a:blip r:embed="rId2"/>
          </a:blipFill>
          <a:ln w="12700">
            <a:miter lim="400000"/>
          </a:ln>
          <a:effectLst>
            <a:outerShdw blurRad="38100" dist="25400" dir="5760000" rotWithShape="0">
              <a:srgbClr val="FFFFFF">
                <a:alpha val="30000"/>
              </a:srgbClr>
            </a:outerShdw>
          </a:effectLst>
        </p:spPr>
        <p:txBody>
          <a:bodyPr lIns="50800" tIns="50800" rIns="50800" bIns="50800" anchor="ctr"/>
          <a:lstStyle/>
          <a:p>
            <a:pPr>
              <a:defRPr sz="4200" i="0">
                <a:solidFill>
                  <a:srgbClr val="3E3B39"/>
                </a:solidFill>
                <a:effectLst>
                  <a:outerShdw blurRad="25400" dist="12700" dir="4920000" rotWithShape="0">
                    <a:srgbClr val="FFFFFF">
                      <a:alpha val="50000"/>
                    </a:srgbClr>
                  </a:outerShdw>
                </a:effectLst>
                <a:latin typeface="Avenir Next Medium"/>
                <a:ea typeface="Avenir Next Medium"/>
                <a:cs typeface="Avenir Next Medium"/>
                <a:sym typeface="Avenir Next Medium"/>
              </a:defRPr>
            </a:pPr>
            <a:endParaRPr/>
          </a:p>
        </p:txBody>
      </p:sp>
      <p:sp>
        <p:nvSpPr>
          <p:cNvPr id="179" name="Линия"/>
          <p:cNvSpPr/>
          <p:nvPr/>
        </p:nvSpPr>
        <p:spPr>
          <a:xfrm flipV="1">
            <a:off x="5750717" y="5146433"/>
            <a:ext cx="2" cy="124460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80" name="Линия"/>
          <p:cNvSpPr/>
          <p:nvPr/>
        </p:nvSpPr>
        <p:spPr>
          <a:xfrm>
            <a:off x="2152489" y="5311637"/>
            <a:ext cx="2" cy="769526"/>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81" name="Линия"/>
          <p:cNvSpPr/>
          <p:nvPr/>
        </p:nvSpPr>
        <p:spPr>
          <a:xfrm>
            <a:off x="5671989" y="7680600"/>
            <a:ext cx="716738"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182" name="Овал"/>
          <p:cNvSpPr/>
          <p:nvPr/>
        </p:nvSpPr>
        <p:spPr>
          <a:xfrm>
            <a:off x="14909494" y="6063905"/>
            <a:ext cx="492461" cy="512573"/>
          </a:xfrm>
          <a:prstGeom prst="ellipse">
            <a:avLst/>
          </a:prstGeom>
          <a:blipFill>
            <a:blip r:embed="rId2"/>
          </a:blipFill>
          <a:ln w="12700">
            <a:miter lim="400000"/>
          </a:ln>
          <a:effectLst>
            <a:outerShdw blurRad="38100" dist="25400" dir="5760000" rotWithShape="0">
              <a:srgbClr val="FFFFFF">
                <a:alpha val="30000"/>
              </a:srgbClr>
            </a:outerShdw>
          </a:effectLst>
        </p:spPr>
        <p:txBody>
          <a:bodyPr lIns="50800" tIns="50800" rIns="50800" bIns="50800" anchor="ctr"/>
          <a:lstStyle/>
          <a:p>
            <a:pPr>
              <a:defRPr sz="4200" i="0">
                <a:solidFill>
                  <a:srgbClr val="3E3B39"/>
                </a:solidFill>
                <a:effectLst>
                  <a:outerShdw blurRad="25400" dist="12700" dir="4920000" rotWithShape="0">
                    <a:srgbClr val="FFFFFF">
                      <a:alpha val="50000"/>
                    </a:srgbClr>
                  </a:outerShdw>
                </a:effectLst>
                <a:latin typeface="Avenir Next Medium"/>
                <a:ea typeface="Avenir Next Medium"/>
                <a:cs typeface="Avenir Next Medium"/>
                <a:sym typeface="Avenir Next Medium"/>
              </a:defRPr>
            </a:pPr>
            <a:endParaRPr/>
          </a:p>
        </p:txBody>
      </p:sp>
      <p:pic>
        <p:nvPicPr>
          <p:cNvPr id="183" name="Кружок" descr="Кружок"/>
          <p:cNvPicPr>
            <a:picLocks noChangeAspect="1"/>
          </p:cNvPicPr>
          <p:nvPr/>
        </p:nvPicPr>
        <p:blipFill>
          <a:blip r:embed="rId6">
            <a:extLst/>
          </a:blip>
          <a:stretch>
            <a:fillRect/>
          </a:stretch>
        </p:blipFill>
        <p:spPr>
          <a:xfrm>
            <a:off x="14822073" y="5984704"/>
            <a:ext cx="667305" cy="670975"/>
          </a:xfrm>
          <a:prstGeom prst="rect">
            <a:avLst/>
          </a:prstGeom>
          <a:ln w="12700">
            <a:miter lim="400000"/>
          </a:ln>
          <a:effectLst>
            <a:outerShdw blurRad="25400" dist="12700" dir="4920000" rotWithShape="0">
              <a:srgbClr val="FFFFFF">
                <a:alpha val="50000"/>
              </a:srgbClr>
            </a:outerShdw>
          </a:effectLst>
        </p:spPr>
      </p:pic>
      <p:sp>
        <p:nvSpPr>
          <p:cNvPr id="184" name="inform…"/>
          <p:cNvSpPr txBox="1"/>
          <p:nvPr/>
        </p:nvSpPr>
        <p:spPr>
          <a:xfrm>
            <a:off x="11195057" y="4217839"/>
            <a:ext cx="2563302"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000">
                <a:solidFill>
                  <a:srgbClr val="000000"/>
                </a:solidFill>
                <a:latin typeface="Avenir Next Medium"/>
                <a:ea typeface="Avenir Next Medium"/>
                <a:cs typeface="Avenir Next Medium"/>
                <a:sym typeface="Avenir Next Medium"/>
              </a:defRPr>
            </a:pPr>
            <a:r>
              <a:t>inform</a:t>
            </a:r>
          </a:p>
          <a:p>
            <a:pPr>
              <a:defRPr sz="2000">
                <a:solidFill>
                  <a:srgbClr val="000000"/>
                </a:solidFill>
                <a:latin typeface="Avenir Next Medium"/>
                <a:ea typeface="Avenir Next Medium"/>
                <a:cs typeface="Avenir Next Medium"/>
                <a:sym typeface="Avenir Next Medium"/>
              </a:defRPr>
            </a:pPr>
            <a:r>
              <a:t>social care</a:t>
            </a:r>
          </a:p>
        </p:txBody>
      </p:sp>
      <p:sp>
        <p:nvSpPr>
          <p:cNvPr id="185" name="inform next…"/>
          <p:cNvSpPr txBox="1"/>
          <p:nvPr/>
        </p:nvSpPr>
        <p:spPr>
          <a:xfrm>
            <a:off x="11664570" y="5716940"/>
            <a:ext cx="1432030"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100">
                <a:solidFill>
                  <a:srgbClr val="000000"/>
                </a:solidFill>
                <a:latin typeface="Avenir Next Medium"/>
                <a:ea typeface="Avenir Next Medium"/>
                <a:cs typeface="Avenir Next Medium"/>
                <a:sym typeface="Avenir Next Medium"/>
              </a:defRPr>
            </a:pPr>
            <a:r>
              <a:t>inform next</a:t>
            </a:r>
          </a:p>
          <a:p>
            <a:pPr>
              <a:defRPr sz="2100">
                <a:solidFill>
                  <a:srgbClr val="000000"/>
                </a:solidFill>
                <a:latin typeface="Avenir Next Medium"/>
                <a:ea typeface="Avenir Next Medium"/>
                <a:cs typeface="Avenir Next Medium"/>
                <a:sym typeface="Avenir Next Medium"/>
              </a:defRPr>
            </a:pPr>
            <a:r>
              <a:t>of kin</a:t>
            </a:r>
          </a:p>
        </p:txBody>
      </p:sp>
      <p:sp>
        <p:nvSpPr>
          <p:cNvPr id="186" name="Update…"/>
          <p:cNvSpPr txBox="1"/>
          <p:nvPr/>
        </p:nvSpPr>
        <p:spPr>
          <a:xfrm>
            <a:off x="11315551" y="7399056"/>
            <a:ext cx="2322315"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000">
                <a:solidFill>
                  <a:srgbClr val="000000"/>
                </a:solidFill>
                <a:latin typeface="Avenir Next Medium"/>
                <a:ea typeface="Avenir Next Medium"/>
                <a:cs typeface="Avenir Next Medium"/>
                <a:sym typeface="Avenir Next Medium"/>
              </a:defRPr>
            </a:pPr>
            <a:r>
              <a:t>Update</a:t>
            </a:r>
          </a:p>
          <a:p>
            <a:pPr>
              <a:defRPr sz="2000">
                <a:solidFill>
                  <a:srgbClr val="000000"/>
                </a:solidFill>
                <a:latin typeface="Avenir Next Medium"/>
                <a:ea typeface="Avenir Next Medium"/>
                <a:cs typeface="Avenir Next Medium"/>
                <a:sym typeface="Avenir Next Medium"/>
              </a:defRPr>
            </a:pPr>
            <a:r>
              <a:t>register</a:t>
            </a:r>
            <a:r>
              <a:rPr sz="4400"/>
              <a:t> </a:t>
            </a:r>
          </a:p>
        </p:txBody>
      </p:sp>
      <p:sp>
        <p:nvSpPr>
          <p:cNvPr id="187" name="«system»…"/>
          <p:cNvSpPr txBox="1"/>
          <p:nvPr/>
        </p:nvSpPr>
        <p:spPr>
          <a:xfrm>
            <a:off x="11708468" y="9005179"/>
            <a:ext cx="1669213"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600">
                <a:solidFill>
                  <a:srgbClr val="000000"/>
                </a:solidFill>
                <a:latin typeface="Avenir Next Medium"/>
                <a:ea typeface="Avenir Next Medium"/>
                <a:cs typeface="Avenir Next Medium"/>
                <a:sym typeface="Avenir Next Medium"/>
              </a:defRPr>
            </a:pPr>
            <a:r>
              <a:t>«system»</a:t>
            </a:r>
          </a:p>
          <a:p>
            <a:pPr>
              <a:defRPr sz="2600">
                <a:solidFill>
                  <a:srgbClr val="000000"/>
                </a:solidFill>
                <a:latin typeface="Avenir Next Medium"/>
                <a:ea typeface="Avenir Next Medium"/>
                <a:cs typeface="Avenir Next Medium"/>
                <a:sym typeface="Avenir Next Medium"/>
              </a:defRPr>
            </a:pPr>
            <a:r>
              <a:t>MHC-PMS</a:t>
            </a:r>
          </a:p>
        </p:txBody>
      </p:sp>
      <p:sp>
        <p:nvSpPr>
          <p:cNvPr id="188" name="Admit to…"/>
          <p:cNvSpPr txBox="1"/>
          <p:nvPr/>
        </p:nvSpPr>
        <p:spPr>
          <a:xfrm>
            <a:off x="6380253" y="7236100"/>
            <a:ext cx="1341121" cy="889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300">
                <a:solidFill>
                  <a:srgbClr val="000000"/>
                </a:solidFill>
                <a:latin typeface="Avenir Next Medium"/>
                <a:ea typeface="Avenir Next Medium"/>
                <a:cs typeface="Avenir Next Medium"/>
                <a:sym typeface="Avenir Next Medium"/>
              </a:defRPr>
            </a:pPr>
            <a:r>
              <a:t>Admit to</a:t>
            </a:r>
          </a:p>
          <a:p>
            <a:pPr>
              <a:defRPr sz="2300">
                <a:solidFill>
                  <a:srgbClr val="000000"/>
                </a:solidFill>
                <a:latin typeface="Avenir Next Medium"/>
                <a:ea typeface="Avenir Next Medium"/>
                <a:cs typeface="Avenir Next Medium"/>
                <a:sym typeface="Avenir Next Medium"/>
              </a:defRPr>
            </a:pPr>
            <a:r>
              <a:t>hospital</a:t>
            </a:r>
          </a:p>
        </p:txBody>
      </p:sp>
      <p:sp>
        <p:nvSpPr>
          <p:cNvPr id="189" name="«system»…"/>
          <p:cNvSpPr txBox="1"/>
          <p:nvPr/>
        </p:nvSpPr>
        <p:spPr>
          <a:xfrm>
            <a:off x="6281237" y="9200877"/>
            <a:ext cx="1574217"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100">
                <a:solidFill>
                  <a:srgbClr val="000000"/>
                </a:solidFill>
                <a:latin typeface="Avenir Next Medium"/>
                <a:ea typeface="Avenir Next Medium"/>
                <a:cs typeface="Avenir Next Medium"/>
                <a:sym typeface="Avenir Next Medium"/>
              </a:defRPr>
            </a:pPr>
            <a:r>
              <a:t>«system»</a:t>
            </a:r>
          </a:p>
          <a:p>
            <a:pPr>
              <a:defRPr sz="2100">
                <a:solidFill>
                  <a:srgbClr val="000000"/>
                </a:solidFill>
                <a:latin typeface="Avenir Next Medium"/>
                <a:ea typeface="Avenir Next Medium"/>
                <a:cs typeface="Avenir Next Medium"/>
                <a:sym typeface="Avenir Next Medium"/>
              </a:defRPr>
            </a:pPr>
            <a:r>
              <a:t>Admissions</a:t>
            </a:r>
          </a:p>
          <a:p>
            <a:pPr>
              <a:defRPr sz="2100">
                <a:solidFill>
                  <a:srgbClr val="000000"/>
                </a:solidFill>
                <a:latin typeface="Avenir Next Medium"/>
                <a:ea typeface="Avenir Next Medium"/>
                <a:cs typeface="Avenir Next Medium"/>
                <a:sym typeface="Avenir Next Medium"/>
              </a:defRPr>
            </a:pPr>
            <a:r>
              <a:t>system</a:t>
            </a:r>
          </a:p>
        </p:txBody>
      </p:sp>
      <p:sp>
        <p:nvSpPr>
          <p:cNvPr id="190" name="«system»…"/>
          <p:cNvSpPr txBox="1"/>
          <p:nvPr/>
        </p:nvSpPr>
        <p:spPr>
          <a:xfrm>
            <a:off x="2684458" y="9210720"/>
            <a:ext cx="1669212"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600">
                <a:solidFill>
                  <a:srgbClr val="000000"/>
                </a:solidFill>
                <a:latin typeface="Avenir Next Medium"/>
                <a:ea typeface="Avenir Next Medium"/>
                <a:cs typeface="Avenir Next Medium"/>
                <a:sym typeface="Avenir Next Medium"/>
              </a:defRPr>
            </a:pPr>
            <a:r>
              <a:t>«system»</a:t>
            </a:r>
          </a:p>
          <a:p>
            <a:pPr>
              <a:defRPr sz="2600">
                <a:solidFill>
                  <a:srgbClr val="000000"/>
                </a:solidFill>
                <a:latin typeface="Avenir Next Medium"/>
                <a:ea typeface="Avenir Next Medium"/>
                <a:cs typeface="Avenir Next Medium"/>
                <a:sym typeface="Avenir Next Medium"/>
              </a:defRPr>
            </a:pPr>
            <a:r>
              <a:t>MHC-PMS</a:t>
            </a:r>
          </a:p>
        </p:txBody>
      </p:sp>
      <p:sp>
        <p:nvSpPr>
          <p:cNvPr id="191" name="Record…"/>
          <p:cNvSpPr txBox="1"/>
          <p:nvPr/>
        </p:nvSpPr>
        <p:spPr>
          <a:xfrm>
            <a:off x="2888249" y="7106963"/>
            <a:ext cx="1302259"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solidFill>
                  <a:srgbClr val="000000"/>
                </a:solidFill>
                <a:latin typeface="Avenir Next Medium"/>
                <a:ea typeface="Avenir Next Medium"/>
                <a:cs typeface="Avenir Next Medium"/>
                <a:sym typeface="Avenir Next Medium"/>
              </a:defRPr>
            </a:pPr>
            <a:r>
              <a:t>Record </a:t>
            </a:r>
          </a:p>
          <a:p>
            <a:pPr>
              <a:defRPr sz="2000">
                <a:solidFill>
                  <a:srgbClr val="000000"/>
                </a:solidFill>
                <a:latin typeface="Avenir Next Medium"/>
                <a:ea typeface="Avenir Next Medium"/>
                <a:cs typeface="Avenir Next Medium"/>
                <a:sym typeface="Avenir Next Medium"/>
              </a:defRPr>
            </a:pPr>
            <a:r>
              <a:t>detention</a:t>
            </a:r>
          </a:p>
          <a:p>
            <a:pPr>
              <a:defRPr sz="2000">
                <a:solidFill>
                  <a:srgbClr val="000000"/>
                </a:solidFill>
                <a:latin typeface="Avenir Next Medium"/>
                <a:ea typeface="Avenir Next Medium"/>
                <a:cs typeface="Avenir Next Medium"/>
                <a:sym typeface="Avenir Next Medium"/>
              </a:defRPr>
            </a:pPr>
            <a:r>
              <a:t>decision</a:t>
            </a:r>
          </a:p>
        </p:txBody>
      </p:sp>
      <p:sp>
        <p:nvSpPr>
          <p:cNvPr id="192" name="Inform…"/>
          <p:cNvSpPr txBox="1"/>
          <p:nvPr/>
        </p:nvSpPr>
        <p:spPr>
          <a:xfrm>
            <a:off x="2793245" y="5500501"/>
            <a:ext cx="1357631"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solidFill>
                  <a:srgbClr val="000000"/>
                </a:solidFill>
                <a:latin typeface="Avenir Next Medium"/>
                <a:ea typeface="Avenir Next Medium"/>
                <a:cs typeface="Avenir Next Medium"/>
                <a:sym typeface="Avenir Next Medium"/>
              </a:defRPr>
            </a:pPr>
            <a:r>
              <a:t>Inform</a:t>
            </a:r>
          </a:p>
          <a:p>
            <a:pPr>
              <a:defRPr sz="2000">
                <a:solidFill>
                  <a:srgbClr val="000000"/>
                </a:solidFill>
                <a:latin typeface="Avenir Next Medium"/>
                <a:ea typeface="Avenir Next Medium"/>
                <a:cs typeface="Avenir Next Medium"/>
                <a:sym typeface="Avenir Next Medium"/>
              </a:defRPr>
            </a:pPr>
            <a:r>
              <a:t>patient of </a:t>
            </a:r>
          </a:p>
          <a:p>
            <a:pPr>
              <a:defRPr sz="2000">
                <a:solidFill>
                  <a:srgbClr val="000000"/>
                </a:solidFill>
                <a:latin typeface="Avenir Next Medium"/>
                <a:ea typeface="Avenir Next Medium"/>
                <a:cs typeface="Avenir Next Medium"/>
                <a:sym typeface="Avenir Next Medium"/>
              </a:defRPr>
            </a:pPr>
            <a:r>
              <a:t>rights</a:t>
            </a:r>
          </a:p>
        </p:txBody>
      </p:sp>
      <p:sp>
        <p:nvSpPr>
          <p:cNvPr id="193" name="find secure…"/>
          <p:cNvSpPr txBox="1"/>
          <p:nvPr/>
        </p:nvSpPr>
        <p:spPr>
          <a:xfrm>
            <a:off x="4993924" y="4061098"/>
            <a:ext cx="1513587"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solidFill>
                  <a:srgbClr val="000000"/>
                </a:solidFill>
                <a:latin typeface="Avenir Next Medium"/>
                <a:ea typeface="Avenir Next Medium"/>
                <a:cs typeface="Avenir Next Medium"/>
                <a:sym typeface="Avenir Next Medium"/>
              </a:defRPr>
            </a:pPr>
            <a:r>
              <a:t>find secure </a:t>
            </a:r>
          </a:p>
          <a:p>
            <a:pPr>
              <a:defRPr sz="2000">
                <a:solidFill>
                  <a:srgbClr val="000000"/>
                </a:solidFill>
                <a:latin typeface="Avenir Next Medium"/>
                <a:ea typeface="Avenir Next Medium"/>
                <a:cs typeface="Avenir Next Medium"/>
                <a:sym typeface="Avenir Next Medium"/>
              </a:defRPr>
            </a:pPr>
            <a:r>
              <a:t>place</a:t>
            </a:r>
          </a:p>
        </p:txBody>
      </p:sp>
      <p:sp>
        <p:nvSpPr>
          <p:cNvPr id="194" name="Transfer to…"/>
          <p:cNvSpPr txBox="1"/>
          <p:nvPr/>
        </p:nvSpPr>
        <p:spPr>
          <a:xfrm>
            <a:off x="7147853" y="2545322"/>
            <a:ext cx="1590372"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000">
                <a:solidFill>
                  <a:srgbClr val="000000"/>
                </a:solidFill>
                <a:latin typeface="Avenir Next Medium"/>
                <a:ea typeface="Avenir Next Medium"/>
                <a:cs typeface="Avenir Next Medium"/>
                <a:sym typeface="Avenir Next Medium"/>
              </a:defRPr>
            </a:pPr>
            <a:r>
              <a:t>Transfer to </a:t>
            </a:r>
          </a:p>
          <a:p>
            <a:pPr>
              <a:defRPr sz="2000">
                <a:solidFill>
                  <a:srgbClr val="000000"/>
                </a:solidFill>
                <a:latin typeface="Avenir Next Medium"/>
                <a:ea typeface="Avenir Next Medium"/>
                <a:cs typeface="Avenir Next Medium"/>
                <a:sym typeface="Avenir Next Medium"/>
              </a:defRPr>
            </a:pPr>
            <a:r>
              <a:t>police station</a:t>
            </a:r>
          </a:p>
        </p:txBody>
      </p:sp>
      <p:sp>
        <p:nvSpPr>
          <p:cNvPr id="195" name="Transfer to…"/>
          <p:cNvSpPr txBox="1"/>
          <p:nvPr/>
        </p:nvSpPr>
        <p:spPr>
          <a:xfrm>
            <a:off x="7265230" y="5252378"/>
            <a:ext cx="1442200"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100">
                <a:solidFill>
                  <a:srgbClr val="000000"/>
                </a:solidFill>
                <a:latin typeface="Avenir Next Medium"/>
                <a:ea typeface="Avenir Next Medium"/>
                <a:cs typeface="Avenir Next Medium"/>
                <a:sym typeface="Avenir Next Medium"/>
              </a:defRPr>
            </a:pPr>
            <a:r>
              <a:t>Transfer to</a:t>
            </a:r>
          </a:p>
          <a:p>
            <a:pPr>
              <a:defRPr sz="2100">
                <a:solidFill>
                  <a:srgbClr val="000000"/>
                </a:solidFill>
                <a:latin typeface="Avenir Next Medium"/>
                <a:ea typeface="Avenir Next Medium"/>
                <a:cs typeface="Avenir Next Medium"/>
                <a:sym typeface="Avenir Next Medium"/>
              </a:defRPr>
            </a:pPr>
            <a:r>
              <a:t>secure </a:t>
            </a:r>
          </a:p>
          <a:p>
            <a:pPr>
              <a:defRPr sz="2100">
                <a:solidFill>
                  <a:srgbClr val="000000"/>
                </a:solidFill>
                <a:latin typeface="Avenir Next Medium"/>
                <a:ea typeface="Avenir Next Medium"/>
                <a:cs typeface="Avenir Next Medium"/>
                <a:sym typeface="Avenir Next Medium"/>
              </a:defRPr>
            </a:pPr>
            <a:r>
              <a:t>hospital</a:t>
            </a:r>
          </a:p>
        </p:txBody>
      </p:sp>
      <p:sp>
        <p:nvSpPr>
          <p:cNvPr id="196" name="[not available]"/>
          <p:cNvSpPr txBox="1"/>
          <p:nvPr/>
        </p:nvSpPr>
        <p:spPr>
          <a:xfrm>
            <a:off x="5350543" y="3168067"/>
            <a:ext cx="1755903"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solidFill>
                  <a:srgbClr val="000000"/>
                </a:solidFill>
                <a:latin typeface="Avenir Next Medium"/>
                <a:ea typeface="Avenir Next Medium"/>
                <a:cs typeface="Avenir Next Medium"/>
                <a:sym typeface="Avenir Next Medium"/>
              </a:defRPr>
            </a:lvl1pPr>
          </a:lstStyle>
          <a:p>
            <a:r>
              <a:t>[not available]</a:t>
            </a:r>
          </a:p>
        </p:txBody>
      </p:sp>
      <p:sp>
        <p:nvSpPr>
          <p:cNvPr id="197" name="[available]"/>
          <p:cNvSpPr txBox="1"/>
          <p:nvPr/>
        </p:nvSpPr>
        <p:spPr>
          <a:xfrm>
            <a:off x="6497858" y="4687208"/>
            <a:ext cx="157421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000">
                <a:solidFill>
                  <a:srgbClr val="000000"/>
                </a:solidFill>
                <a:latin typeface="Avenir Next Medium"/>
                <a:ea typeface="Avenir Next Medium"/>
                <a:cs typeface="Avenir Next Medium"/>
                <a:sym typeface="Avenir Next Medium"/>
              </a:defRPr>
            </a:lvl1pPr>
          </a:lstStyle>
          <a:p>
            <a:r>
              <a:t>[available]</a:t>
            </a:r>
          </a:p>
        </p:txBody>
      </p:sp>
      <p:sp>
        <p:nvSpPr>
          <p:cNvPr id="198" name="[not…"/>
          <p:cNvSpPr txBox="1"/>
          <p:nvPr/>
        </p:nvSpPr>
        <p:spPr>
          <a:xfrm>
            <a:off x="4988862" y="7923782"/>
            <a:ext cx="1438149"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solidFill>
                  <a:srgbClr val="000000"/>
                </a:solidFill>
                <a:latin typeface="Avenir Next Medium"/>
                <a:ea typeface="Avenir Next Medium"/>
                <a:cs typeface="Avenir Next Medium"/>
                <a:sym typeface="Avenir Next Medium"/>
              </a:defRPr>
            </a:pPr>
            <a:r>
              <a:t>[not </a:t>
            </a:r>
          </a:p>
          <a:p>
            <a:pPr>
              <a:defRPr sz="2000">
                <a:solidFill>
                  <a:srgbClr val="000000"/>
                </a:solidFill>
                <a:latin typeface="Avenir Next Medium"/>
                <a:ea typeface="Avenir Next Medium"/>
                <a:cs typeface="Avenir Next Medium"/>
                <a:sym typeface="Avenir Next Medium"/>
              </a:defRPr>
            </a:pPr>
            <a:r>
              <a:t>dangerous]</a:t>
            </a:r>
          </a:p>
        </p:txBody>
      </p:sp>
      <p:sp>
        <p:nvSpPr>
          <p:cNvPr id="199" name="[dangerous]"/>
          <p:cNvSpPr txBox="1"/>
          <p:nvPr/>
        </p:nvSpPr>
        <p:spPr>
          <a:xfrm>
            <a:off x="4270659" y="5201844"/>
            <a:ext cx="1518159"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solidFill>
                  <a:srgbClr val="000000"/>
                </a:solidFill>
                <a:latin typeface="Avenir Next Medium"/>
                <a:ea typeface="Avenir Next Medium"/>
                <a:cs typeface="Avenir Next Medium"/>
                <a:sym typeface="Avenir Next Medium"/>
              </a:defRPr>
            </a:lvl1pPr>
          </a:lstStyle>
          <a:p>
            <a:r>
              <a:t>[dangerous]</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a14="http://schemas.microsoft.com/office/drawing/2010/main" xmlns:m="http://schemas.openxmlformats.org/officeDocument/2006/math"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Interaction models"/>
          <p:cNvSpPr txBox="1">
            <a:spLocks noGrp="1"/>
          </p:cNvSpPr>
          <p:nvPr>
            <p:ph type="title"/>
          </p:nvPr>
        </p:nvSpPr>
        <p:spPr>
          <a:xfrm>
            <a:off x="1060418" y="889000"/>
            <a:ext cx="21005802" cy="1081216"/>
          </a:xfrm>
          <a:prstGeom prst="rect">
            <a:avLst/>
          </a:prstGeom>
        </p:spPr>
        <p:txBody>
          <a:bodyPr/>
          <a:lstStyle>
            <a:lvl1pPr defTabSz="406908">
              <a:lnSpc>
                <a:spcPct val="100000"/>
              </a:lnSpc>
              <a:defRPr sz="3100" cap="none" spc="0">
                <a:solidFill>
                  <a:srgbClr val="000000"/>
                </a:solidFill>
                <a:latin typeface="Tahoma"/>
                <a:ea typeface="Tahoma"/>
                <a:cs typeface="Tahoma"/>
                <a:sym typeface="Tahoma"/>
              </a:defRPr>
            </a:lvl1pPr>
          </a:lstStyle>
          <a:p>
            <a:pPr>
              <a:defRPr>
                <a:effectLst/>
              </a:defRPr>
            </a:pPr>
            <a:r>
              <a:t>Interaction models</a:t>
            </a:r>
          </a:p>
        </p:txBody>
      </p:sp>
      <p:sp>
        <p:nvSpPr>
          <p:cNvPr id="202" name="Types of interactions that can be represented in a model:…"/>
          <p:cNvSpPr txBox="1"/>
          <p:nvPr/>
        </p:nvSpPr>
        <p:spPr>
          <a:xfrm>
            <a:off x="1039732" y="1784449"/>
            <a:ext cx="18149586" cy="314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500" i="0">
                <a:solidFill>
                  <a:srgbClr val="000000"/>
                </a:solidFill>
                <a:effectLst/>
                <a:latin typeface="Tahoma"/>
                <a:ea typeface="Tahoma"/>
                <a:cs typeface="Tahoma"/>
                <a:sym typeface="Tahoma"/>
              </a:defRPr>
            </a:pPr>
            <a:r>
              <a:t>Types of interactions that can be represented in a model:</a:t>
            </a:r>
          </a:p>
          <a:p>
            <a:pPr marL="457200" indent="-317500" algn="l" defTabSz="457200">
              <a:buSzPct val="75000"/>
              <a:buFont typeface="Tahoma"/>
              <a:buChar char="•"/>
              <a:defRPr sz="2500" i="0">
                <a:solidFill>
                  <a:srgbClr val="000000"/>
                </a:solidFill>
                <a:effectLst/>
                <a:latin typeface="Tahoma"/>
                <a:ea typeface="Tahoma"/>
                <a:cs typeface="Tahoma"/>
                <a:sym typeface="Tahoma"/>
              </a:defRPr>
            </a:pPr>
            <a:r>
              <a:t>Modeling </a:t>
            </a:r>
            <a:r>
              <a:rPr b="1"/>
              <a:t>user interaction</a:t>
            </a:r>
            <a:r>
              <a:t> is important as it helps to identify user requirements.</a:t>
            </a:r>
          </a:p>
          <a:p>
            <a:pPr marL="457200" indent="-317500" algn="l" defTabSz="457200">
              <a:buSzPct val="75000"/>
              <a:buFont typeface="Tahoma"/>
              <a:buChar char="•"/>
              <a:defRPr sz="2500" i="0">
                <a:solidFill>
                  <a:srgbClr val="000000"/>
                </a:solidFill>
                <a:effectLst/>
                <a:latin typeface="Tahoma"/>
                <a:ea typeface="Tahoma"/>
                <a:cs typeface="Tahoma"/>
                <a:sym typeface="Tahoma"/>
              </a:defRPr>
            </a:pPr>
            <a:r>
              <a:t>Modeling </a:t>
            </a:r>
            <a:r>
              <a:rPr b="1"/>
              <a:t>system-to-system interaction</a:t>
            </a:r>
            <a:r>
              <a:t> highlights the communication problems that may arise.</a:t>
            </a:r>
          </a:p>
          <a:p>
            <a:pPr marL="457200" indent="-317500" algn="l" defTabSz="457200">
              <a:buSzPct val="75000"/>
              <a:buFont typeface="Tahoma"/>
              <a:buChar char="•"/>
              <a:defRPr sz="2500" i="0">
                <a:solidFill>
                  <a:srgbClr val="000000"/>
                </a:solidFill>
                <a:effectLst/>
                <a:latin typeface="Tahoma"/>
                <a:ea typeface="Tahoma"/>
                <a:cs typeface="Tahoma"/>
                <a:sym typeface="Tahoma"/>
              </a:defRPr>
            </a:pPr>
            <a:r>
              <a:t>Modeling </a:t>
            </a:r>
            <a:r>
              <a:rPr b="1"/>
              <a:t>component interaction</a:t>
            </a:r>
            <a:r>
              <a:t> helps us understand if a proposed system structure is likely to deliver the required system performance and dependability.</a:t>
            </a:r>
          </a:p>
          <a:p>
            <a:pPr algn="l" defTabSz="457200">
              <a:defRPr sz="2500" b="1" i="0">
                <a:solidFill>
                  <a:srgbClr val="000000"/>
                </a:solidFill>
                <a:effectLst/>
                <a:latin typeface="Tahoma"/>
                <a:ea typeface="Tahoma"/>
                <a:cs typeface="Tahoma"/>
                <a:sym typeface="Tahoma"/>
              </a:defRPr>
            </a:pPr>
            <a:r>
              <a:t>Use cases</a:t>
            </a:r>
            <a:r>
              <a:rPr b="0"/>
              <a:t> were developed originally to support requirements elicitation and now incorporated into the UML. Each use case represents a discrete task that involves external interaction with a system. Actors in a use case may be people or other systems. Use cases can be represented using a UML use case diagram and in a more detailed textual/tabular format.</a:t>
            </a:r>
          </a:p>
        </p:txBody>
      </p:sp>
      <p:sp>
        <p:nvSpPr>
          <p:cNvPr id="203" name="Simple use case diagram:"/>
          <p:cNvSpPr txBox="1"/>
          <p:nvPr/>
        </p:nvSpPr>
        <p:spPr>
          <a:xfrm>
            <a:off x="13268038" y="8521795"/>
            <a:ext cx="4443744"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200" i="0">
                <a:solidFill>
                  <a:srgbClr val="000000"/>
                </a:solidFill>
                <a:latin typeface="Tahoma"/>
                <a:ea typeface="Tahoma"/>
                <a:cs typeface="Tahoma"/>
                <a:sym typeface="Tahoma"/>
              </a:defRPr>
            </a:lvl1pPr>
          </a:lstStyle>
          <a:p>
            <a:pPr>
              <a:defRPr>
                <a:effectLst/>
              </a:defRPr>
            </a:pPr>
            <a:r>
              <a:t>Simple use case diagram:</a:t>
            </a:r>
          </a:p>
        </p:txBody>
      </p:sp>
      <p:sp>
        <p:nvSpPr>
          <p:cNvPr id="204" name="Мужчина"/>
          <p:cNvSpPr/>
          <p:nvPr/>
        </p:nvSpPr>
        <p:spPr>
          <a:xfrm>
            <a:off x="13466437" y="9359831"/>
            <a:ext cx="567178" cy="1530464"/>
          </a:xfrm>
          <a:custGeom>
            <a:avLst/>
            <a:gdLst/>
            <a:ahLst/>
            <a:cxnLst>
              <a:cxn ang="0">
                <a:pos x="wd2" y="hd2"/>
              </a:cxn>
              <a:cxn ang="5400000">
                <a:pos x="wd2" y="hd2"/>
              </a:cxn>
              <a:cxn ang="10800000">
                <a:pos x="wd2" y="hd2"/>
              </a:cxn>
              <a:cxn ang="16200000">
                <a:pos x="wd2" y="hd2"/>
              </a:cxn>
            </a:cxnLst>
            <a:rect l="0" t="0" r="r" b="b"/>
            <a:pathLst>
              <a:path w="21546"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4845" y="4060"/>
                </a:lnTo>
                <a:close/>
              </a:path>
            </a:pathLst>
          </a:custGeom>
          <a:blipFill>
            <a:blip r:embed="rId2"/>
          </a:blipFill>
          <a:ln w="12700">
            <a:miter lim="400000"/>
          </a:ln>
          <a:effectLst>
            <a:outerShdw blurRad="38100" dist="25400" dir="5760000" rotWithShape="0">
              <a:srgbClr val="FFFFFF">
                <a:alpha val="30000"/>
              </a:srgbClr>
            </a:outerShdw>
          </a:effectLst>
        </p:spPr>
        <p:txBody>
          <a:bodyPr lIns="50800" tIns="50800" rIns="50800" bIns="50800" anchor="ctr"/>
          <a:lstStyle/>
          <a:p>
            <a:pPr>
              <a:defRPr sz="4200" i="0">
                <a:solidFill>
                  <a:srgbClr val="000000"/>
                </a:solidFill>
                <a:effectLst>
                  <a:outerShdw blurRad="25400" dist="12700" dir="4920000" rotWithShape="0">
                    <a:srgbClr val="FFFFFF">
                      <a:alpha val="50000"/>
                    </a:srgbClr>
                  </a:outerShdw>
                </a:effectLst>
                <a:latin typeface="Avenir Next Medium"/>
                <a:ea typeface="Avenir Next Medium"/>
                <a:cs typeface="Avenir Next Medium"/>
                <a:sym typeface="Avenir Next Medium"/>
              </a:defRPr>
            </a:pPr>
            <a:endParaRPr/>
          </a:p>
        </p:txBody>
      </p:sp>
      <p:sp>
        <p:nvSpPr>
          <p:cNvPr id="205" name="Рабочий"/>
          <p:cNvSpPr/>
          <p:nvPr/>
        </p:nvSpPr>
        <p:spPr>
          <a:xfrm>
            <a:off x="20815261" y="9359254"/>
            <a:ext cx="684594" cy="1531661"/>
          </a:xfrm>
          <a:custGeom>
            <a:avLst/>
            <a:gdLst/>
            <a:ahLst/>
            <a:cxnLst>
              <a:cxn ang="0">
                <a:pos x="wd2" y="hd2"/>
              </a:cxn>
              <a:cxn ang="5400000">
                <a:pos x="wd2" y="hd2"/>
              </a:cxn>
              <a:cxn ang="10800000">
                <a:pos x="wd2" y="hd2"/>
              </a:cxn>
              <a:cxn ang="16200000">
                <a:pos x="wd2" y="hd2"/>
              </a:cxn>
            </a:cxnLst>
            <a:rect l="0" t="0" r="r" b="b"/>
            <a:pathLst>
              <a:path w="21536" h="21485" extrusionOk="0">
                <a:moveTo>
                  <a:pt x="10436" y="4"/>
                </a:moveTo>
                <a:cubicBezTo>
                  <a:pt x="10085" y="16"/>
                  <a:pt x="9889" y="53"/>
                  <a:pt x="9889" y="53"/>
                </a:cubicBezTo>
                <a:lnTo>
                  <a:pt x="9678" y="218"/>
                </a:lnTo>
                <a:cubicBezTo>
                  <a:pt x="9678" y="218"/>
                  <a:pt x="9474" y="209"/>
                  <a:pt x="9301" y="233"/>
                </a:cubicBezTo>
                <a:cubicBezTo>
                  <a:pt x="9122" y="277"/>
                  <a:pt x="8309" y="685"/>
                  <a:pt x="8076" y="979"/>
                </a:cubicBezTo>
                <a:cubicBezTo>
                  <a:pt x="7823" y="1007"/>
                  <a:pt x="6971" y="1066"/>
                  <a:pt x="6791" y="1100"/>
                </a:cubicBezTo>
                <a:cubicBezTo>
                  <a:pt x="6610" y="1134"/>
                  <a:pt x="6609" y="1188"/>
                  <a:pt x="6746" y="1207"/>
                </a:cubicBezTo>
                <a:cubicBezTo>
                  <a:pt x="6844" y="1222"/>
                  <a:pt x="7313" y="1289"/>
                  <a:pt x="7959" y="1382"/>
                </a:cubicBezTo>
                <a:lnTo>
                  <a:pt x="7767" y="1865"/>
                </a:lnTo>
                <a:cubicBezTo>
                  <a:pt x="7767" y="1865"/>
                  <a:pt x="7274" y="2061"/>
                  <a:pt x="7047" y="2209"/>
                </a:cubicBezTo>
                <a:cubicBezTo>
                  <a:pt x="6820" y="2357"/>
                  <a:pt x="7571" y="2389"/>
                  <a:pt x="7571" y="2389"/>
                </a:cubicBezTo>
                <a:cubicBezTo>
                  <a:pt x="7571" y="2389"/>
                  <a:pt x="7240" y="2949"/>
                  <a:pt x="7718" y="3113"/>
                </a:cubicBezTo>
                <a:cubicBezTo>
                  <a:pt x="7919" y="3182"/>
                  <a:pt x="8266" y="3252"/>
                  <a:pt x="8600" y="3308"/>
                </a:cubicBezTo>
                <a:cubicBezTo>
                  <a:pt x="8783" y="3339"/>
                  <a:pt x="8856" y="3435"/>
                  <a:pt x="8758" y="3510"/>
                </a:cubicBezTo>
                <a:cubicBezTo>
                  <a:pt x="8553" y="3667"/>
                  <a:pt x="8182" y="3908"/>
                  <a:pt x="7669" y="4063"/>
                </a:cubicBezTo>
                <a:cubicBezTo>
                  <a:pt x="6853" y="4309"/>
                  <a:pt x="6107" y="5696"/>
                  <a:pt x="6033" y="6631"/>
                </a:cubicBezTo>
                <a:cubicBezTo>
                  <a:pt x="5967" y="7473"/>
                  <a:pt x="5032" y="9443"/>
                  <a:pt x="5882" y="10219"/>
                </a:cubicBezTo>
                <a:cubicBezTo>
                  <a:pt x="5882" y="10220"/>
                  <a:pt x="5882" y="10221"/>
                  <a:pt x="5882" y="10221"/>
                </a:cubicBezTo>
                <a:cubicBezTo>
                  <a:pt x="5206" y="11118"/>
                  <a:pt x="5700" y="12224"/>
                  <a:pt x="4763" y="13705"/>
                </a:cubicBezTo>
                <a:cubicBezTo>
                  <a:pt x="3635" y="15488"/>
                  <a:pt x="3815" y="18602"/>
                  <a:pt x="3350" y="18952"/>
                </a:cubicBezTo>
                <a:cubicBezTo>
                  <a:pt x="3166" y="19090"/>
                  <a:pt x="3338" y="19405"/>
                  <a:pt x="3338" y="19406"/>
                </a:cubicBezTo>
                <a:cubicBezTo>
                  <a:pt x="3338" y="19406"/>
                  <a:pt x="2630" y="19652"/>
                  <a:pt x="1601" y="19882"/>
                </a:cubicBezTo>
                <a:cubicBezTo>
                  <a:pt x="1600" y="19882"/>
                  <a:pt x="1597" y="19882"/>
                  <a:pt x="1597" y="19882"/>
                </a:cubicBezTo>
                <a:cubicBezTo>
                  <a:pt x="72" y="19841"/>
                  <a:pt x="-64" y="20307"/>
                  <a:pt x="18" y="20574"/>
                </a:cubicBezTo>
                <a:cubicBezTo>
                  <a:pt x="45" y="20664"/>
                  <a:pt x="208" y="20734"/>
                  <a:pt x="410" y="20742"/>
                </a:cubicBezTo>
                <a:cubicBezTo>
                  <a:pt x="2675" y="20839"/>
                  <a:pt x="3840" y="20592"/>
                  <a:pt x="4277" y="20465"/>
                </a:cubicBezTo>
                <a:cubicBezTo>
                  <a:pt x="4365" y="20439"/>
                  <a:pt x="4481" y="20465"/>
                  <a:pt x="4484" y="20512"/>
                </a:cubicBezTo>
                <a:cubicBezTo>
                  <a:pt x="4487" y="20554"/>
                  <a:pt x="4555" y="20589"/>
                  <a:pt x="4650" y="20588"/>
                </a:cubicBezTo>
                <a:cubicBezTo>
                  <a:pt x="5743" y="20569"/>
                  <a:pt x="6438" y="20521"/>
                  <a:pt x="6851" y="20480"/>
                </a:cubicBezTo>
                <a:cubicBezTo>
                  <a:pt x="7147" y="20450"/>
                  <a:pt x="7356" y="20331"/>
                  <a:pt x="7352" y="20196"/>
                </a:cubicBezTo>
                <a:lnTo>
                  <a:pt x="7345" y="19841"/>
                </a:lnTo>
                <a:cubicBezTo>
                  <a:pt x="7343" y="19783"/>
                  <a:pt x="7386" y="19727"/>
                  <a:pt x="7466" y="19680"/>
                </a:cubicBezTo>
                <a:cubicBezTo>
                  <a:pt x="8228" y="19232"/>
                  <a:pt x="7792" y="18275"/>
                  <a:pt x="8072" y="16954"/>
                </a:cubicBezTo>
                <a:cubicBezTo>
                  <a:pt x="8367" y="15566"/>
                  <a:pt x="8491" y="15553"/>
                  <a:pt x="9569" y="13337"/>
                </a:cubicBezTo>
                <a:cubicBezTo>
                  <a:pt x="9572" y="13337"/>
                  <a:pt x="9573" y="13337"/>
                  <a:pt x="9576" y="13337"/>
                </a:cubicBezTo>
                <a:cubicBezTo>
                  <a:pt x="11042" y="14533"/>
                  <a:pt x="10439" y="15298"/>
                  <a:pt x="10635" y="15845"/>
                </a:cubicBezTo>
                <a:cubicBezTo>
                  <a:pt x="10832" y="16392"/>
                  <a:pt x="11667" y="17106"/>
                  <a:pt x="11679" y="18966"/>
                </a:cubicBezTo>
                <a:cubicBezTo>
                  <a:pt x="11703" y="20495"/>
                  <a:pt x="11734" y="19812"/>
                  <a:pt x="12136" y="20330"/>
                </a:cubicBezTo>
                <a:cubicBezTo>
                  <a:pt x="12009" y="20446"/>
                  <a:pt x="11785" y="20561"/>
                  <a:pt x="11385" y="20672"/>
                </a:cubicBezTo>
                <a:cubicBezTo>
                  <a:pt x="10645" y="20876"/>
                  <a:pt x="10718" y="21130"/>
                  <a:pt x="10782" y="21288"/>
                </a:cubicBezTo>
                <a:cubicBezTo>
                  <a:pt x="10806" y="21346"/>
                  <a:pt x="10901" y="21392"/>
                  <a:pt x="11027" y="21408"/>
                </a:cubicBezTo>
                <a:cubicBezTo>
                  <a:pt x="12523" y="21592"/>
                  <a:pt x="13470" y="21410"/>
                  <a:pt x="14009" y="21253"/>
                </a:cubicBezTo>
                <a:cubicBezTo>
                  <a:pt x="14573" y="21089"/>
                  <a:pt x="14672" y="20619"/>
                  <a:pt x="14966" y="20477"/>
                </a:cubicBezTo>
                <a:cubicBezTo>
                  <a:pt x="15133" y="20396"/>
                  <a:pt x="15144" y="20200"/>
                  <a:pt x="15121" y="20045"/>
                </a:cubicBezTo>
                <a:cubicBezTo>
                  <a:pt x="15123" y="20044"/>
                  <a:pt x="15126" y="20043"/>
                  <a:pt x="15128" y="20043"/>
                </a:cubicBezTo>
                <a:cubicBezTo>
                  <a:pt x="15724" y="19650"/>
                  <a:pt x="15042" y="19524"/>
                  <a:pt x="15125" y="17446"/>
                </a:cubicBezTo>
                <a:cubicBezTo>
                  <a:pt x="15378" y="14690"/>
                  <a:pt x="14302" y="14379"/>
                  <a:pt x="14650" y="12819"/>
                </a:cubicBezTo>
                <a:cubicBezTo>
                  <a:pt x="14665" y="12752"/>
                  <a:pt x="14678" y="12685"/>
                  <a:pt x="14691" y="12621"/>
                </a:cubicBezTo>
                <a:cubicBezTo>
                  <a:pt x="14706" y="12548"/>
                  <a:pt x="14840" y="12494"/>
                  <a:pt x="15004" y="12492"/>
                </a:cubicBezTo>
                <a:cubicBezTo>
                  <a:pt x="15480" y="12485"/>
                  <a:pt x="15951" y="12451"/>
                  <a:pt x="16312" y="12371"/>
                </a:cubicBezTo>
                <a:cubicBezTo>
                  <a:pt x="16446" y="12341"/>
                  <a:pt x="16603" y="12381"/>
                  <a:pt x="16621" y="12448"/>
                </a:cubicBezTo>
                <a:cubicBezTo>
                  <a:pt x="16705" y="12755"/>
                  <a:pt x="16875" y="13159"/>
                  <a:pt x="16960" y="13451"/>
                </a:cubicBezTo>
                <a:cubicBezTo>
                  <a:pt x="17063" y="13804"/>
                  <a:pt x="17104" y="14178"/>
                  <a:pt x="17118" y="14334"/>
                </a:cubicBezTo>
                <a:cubicBezTo>
                  <a:pt x="17122" y="14374"/>
                  <a:pt x="17206" y="14404"/>
                  <a:pt x="17296" y="14399"/>
                </a:cubicBezTo>
                <a:lnTo>
                  <a:pt x="17537" y="14386"/>
                </a:lnTo>
                <a:lnTo>
                  <a:pt x="18132" y="14350"/>
                </a:lnTo>
                <a:cubicBezTo>
                  <a:pt x="18222" y="14345"/>
                  <a:pt x="18284" y="14308"/>
                  <a:pt x="18264" y="14268"/>
                </a:cubicBezTo>
                <a:cubicBezTo>
                  <a:pt x="18189" y="14116"/>
                  <a:pt x="18016" y="13748"/>
                  <a:pt x="17914" y="13396"/>
                </a:cubicBezTo>
                <a:cubicBezTo>
                  <a:pt x="17788" y="12962"/>
                  <a:pt x="17697" y="12269"/>
                  <a:pt x="17507" y="12040"/>
                </a:cubicBezTo>
                <a:cubicBezTo>
                  <a:pt x="17483" y="12011"/>
                  <a:pt x="17412" y="11995"/>
                  <a:pt x="17345" y="11999"/>
                </a:cubicBezTo>
                <a:lnTo>
                  <a:pt x="17337" y="11999"/>
                </a:lnTo>
                <a:lnTo>
                  <a:pt x="17205" y="11542"/>
                </a:lnTo>
                <a:cubicBezTo>
                  <a:pt x="17206" y="11541"/>
                  <a:pt x="17208" y="11541"/>
                  <a:pt x="17209" y="11540"/>
                </a:cubicBezTo>
                <a:cubicBezTo>
                  <a:pt x="17339" y="11529"/>
                  <a:pt x="17462" y="11514"/>
                  <a:pt x="17559" y="11497"/>
                </a:cubicBezTo>
                <a:cubicBezTo>
                  <a:pt x="17560" y="11496"/>
                  <a:pt x="17559" y="11495"/>
                  <a:pt x="17559" y="11495"/>
                </a:cubicBezTo>
                <a:cubicBezTo>
                  <a:pt x="17537" y="11368"/>
                  <a:pt x="17478" y="11143"/>
                  <a:pt x="17477" y="11139"/>
                </a:cubicBezTo>
                <a:cubicBezTo>
                  <a:pt x="17472" y="11138"/>
                  <a:pt x="17367" y="11117"/>
                  <a:pt x="17167" y="11102"/>
                </a:cubicBezTo>
                <a:cubicBezTo>
                  <a:pt x="17166" y="11101"/>
                  <a:pt x="17165" y="11101"/>
                  <a:pt x="17164" y="11100"/>
                </a:cubicBezTo>
                <a:cubicBezTo>
                  <a:pt x="17188" y="11034"/>
                  <a:pt x="17275" y="10886"/>
                  <a:pt x="17582" y="10868"/>
                </a:cubicBezTo>
                <a:cubicBezTo>
                  <a:pt x="17962" y="10846"/>
                  <a:pt x="18337" y="11016"/>
                  <a:pt x="18732" y="11129"/>
                </a:cubicBezTo>
                <a:cubicBezTo>
                  <a:pt x="18775" y="11141"/>
                  <a:pt x="18824" y="11121"/>
                  <a:pt x="18803" y="11100"/>
                </a:cubicBezTo>
                <a:cubicBezTo>
                  <a:pt x="18518" y="10819"/>
                  <a:pt x="18079" y="10648"/>
                  <a:pt x="17601" y="10550"/>
                </a:cubicBezTo>
                <a:cubicBezTo>
                  <a:pt x="17600" y="10550"/>
                  <a:pt x="17598" y="10549"/>
                  <a:pt x="17597" y="10549"/>
                </a:cubicBezTo>
                <a:cubicBezTo>
                  <a:pt x="17662" y="10303"/>
                  <a:pt x="17463" y="9517"/>
                  <a:pt x="18102" y="9308"/>
                </a:cubicBezTo>
                <a:cubicBezTo>
                  <a:pt x="18838" y="9068"/>
                  <a:pt x="21536" y="7448"/>
                  <a:pt x="21536" y="7251"/>
                </a:cubicBezTo>
                <a:cubicBezTo>
                  <a:pt x="21536" y="7054"/>
                  <a:pt x="20228" y="6631"/>
                  <a:pt x="20228" y="6631"/>
                </a:cubicBezTo>
                <a:cubicBezTo>
                  <a:pt x="20293" y="6574"/>
                  <a:pt x="20325" y="6523"/>
                  <a:pt x="20311" y="6485"/>
                </a:cubicBezTo>
                <a:cubicBezTo>
                  <a:pt x="20213" y="6223"/>
                  <a:pt x="19625" y="5918"/>
                  <a:pt x="19184" y="5939"/>
                </a:cubicBezTo>
                <a:cubicBezTo>
                  <a:pt x="19183" y="5938"/>
                  <a:pt x="19181" y="5939"/>
                  <a:pt x="19180" y="5939"/>
                </a:cubicBezTo>
                <a:cubicBezTo>
                  <a:pt x="18796" y="5597"/>
                  <a:pt x="15641" y="4020"/>
                  <a:pt x="14182" y="3607"/>
                </a:cubicBezTo>
                <a:cubicBezTo>
                  <a:pt x="14142" y="3594"/>
                  <a:pt x="14101" y="3582"/>
                  <a:pt x="14058" y="3574"/>
                </a:cubicBezTo>
                <a:cubicBezTo>
                  <a:pt x="13623" y="3489"/>
                  <a:pt x="13316" y="3433"/>
                  <a:pt x="13051" y="3397"/>
                </a:cubicBezTo>
                <a:cubicBezTo>
                  <a:pt x="12796" y="3363"/>
                  <a:pt x="12582" y="3286"/>
                  <a:pt x="12460" y="3181"/>
                </a:cubicBezTo>
                <a:cubicBezTo>
                  <a:pt x="12455" y="3177"/>
                  <a:pt x="12449" y="3173"/>
                  <a:pt x="12445" y="3169"/>
                </a:cubicBezTo>
                <a:cubicBezTo>
                  <a:pt x="12302" y="3044"/>
                  <a:pt x="12308" y="2897"/>
                  <a:pt x="12452" y="2772"/>
                </a:cubicBezTo>
                <a:cubicBezTo>
                  <a:pt x="12689" y="2568"/>
                  <a:pt x="12916" y="2300"/>
                  <a:pt x="13055" y="2118"/>
                </a:cubicBezTo>
                <a:cubicBezTo>
                  <a:pt x="13338" y="2159"/>
                  <a:pt x="13521" y="2185"/>
                  <a:pt x="13557" y="2191"/>
                </a:cubicBezTo>
                <a:cubicBezTo>
                  <a:pt x="13852" y="2237"/>
                  <a:pt x="13801" y="2072"/>
                  <a:pt x="13632" y="1918"/>
                </a:cubicBezTo>
                <a:cubicBezTo>
                  <a:pt x="14291" y="1088"/>
                  <a:pt x="13129" y="295"/>
                  <a:pt x="11902" y="102"/>
                </a:cubicBezTo>
                <a:cubicBezTo>
                  <a:pt x="11288" y="5"/>
                  <a:pt x="10786" y="-8"/>
                  <a:pt x="10436" y="4"/>
                </a:cubicBezTo>
                <a:close/>
                <a:moveTo>
                  <a:pt x="15976" y="6797"/>
                </a:moveTo>
                <a:cubicBezTo>
                  <a:pt x="16041" y="6794"/>
                  <a:pt x="16113" y="6797"/>
                  <a:pt x="16180" y="6809"/>
                </a:cubicBezTo>
                <a:cubicBezTo>
                  <a:pt x="16553" y="6879"/>
                  <a:pt x="16802" y="7031"/>
                  <a:pt x="16772" y="7075"/>
                </a:cubicBezTo>
                <a:cubicBezTo>
                  <a:pt x="16656" y="7240"/>
                  <a:pt x="17223" y="7430"/>
                  <a:pt x="17755" y="7512"/>
                </a:cubicBezTo>
                <a:cubicBezTo>
                  <a:pt x="17914" y="7536"/>
                  <a:pt x="18003" y="7610"/>
                  <a:pt x="17951" y="7681"/>
                </a:cubicBezTo>
                <a:cubicBezTo>
                  <a:pt x="17630" y="8127"/>
                  <a:pt x="17149" y="8671"/>
                  <a:pt x="17017" y="8819"/>
                </a:cubicBezTo>
                <a:cubicBezTo>
                  <a:pt x="16984" y="8843"/>
                  <a:pt x="16952" y="8866"/>
                  <a:pt x="16919" y="8890"/>
                </a:cubicBezTo>
                <a:lnTo>
                  <a:pt x="15686" y="9497"/>
                </a:lnTo>
                <a:cubicBezTo>
                  <a:pt x="15650" y="9514"/>
                  <a:pt x="15601" y="9525"/>
                  <a:pt x="15547" y="9527"/>
                </a:cubicBezTo>
                <a:cubicBezTo>
                  <a:pt x="15313" y="9533"/>
                  <a:pt x="15075" y="9544"/>
                  <a:pt x="14864" y="9554"/>
                </a:cubicBezTo>
                <a:cubicBezTo>
                  <a:pt x="14714" y="9561"/>
                  <a:pt x="14596" y="9497"/>
                  <a:pt x="14642" y="9433"/>
                </a:cubicBezTo>
                <a:cubicBezTo>
                  <a:pt x="15028" y="8890"/>
                  <a:pt x="15783" y="7709"/>
                  <a:pt x="15641" y="6982"/>
                </a:cubicBezTo>
                <a:cubicBezTo>
                  <a:pt x="15622" y="6885"/>
                  <a:pt x="15782" y="6809"/>
                  <a:pt x="15976" y="6797"/>
                </a:cubicBezTo>
                <a:close/>
              </a:path>
            </a:pathLst>
          </a:custGeom>
          <a:blipFill>
            <a:blip r:embed="rId3"/>
          </a:blipFill>
          <a:ln w="12700">
            <a:miter lim="400000"/>
          </a:ln>
          <a:effectLst>
            <a:outerShdw blurRad="38100" dist="25400" dir="5760000" rotWithShape="0">
              <a:srgbClr val="FFFFFF">
                <a:alpha val="30000"/>
              </a:srgbClr>
            </a:outerShdw>
          </a:effectLst>
        </p:spPr>
        <p:txBody>
          <a:bodyPr lIns="50800" tIns="50800" rIns="50800" bIns="50800" anchor="ctr"/>
          <a:lstStyle/>
          <a:p>
            <a:pPr>
              <a:defRPr sz="4200" i="0">
                <a:solidFill>
                  <a:srgbClr val="3E3B39"/>
                </a:solidFill>
                <a:effectLst>
                  <a:outerShdw blurRad="25400" dist="12700" dir="4920000" rotWithShape="0">
                    <a:srgbClr val="FFFFFF">
                      <a:alpha val="50000"/>
                    </a:srgbClr>
                  </a:outerShdw>
                </a:effectLst>
                <a:latin typeface="Avenir Next Medium"/>
                <a:ea typeface="Avenir Next Medium"/>
                <a:cs typeface="Avenir Next Medium"/>
                <a:sym typeface="Avenir Next Medium"/>
              </a:defRPr>
            </a:pPr>
            <a:endParaRPr/>
          </a:p>
        </p:txBody>
      </p:sp>
      <p:pic>
        <p:nvPicPr>
          <p:cNvPr id="206" name="Закругленный прямоугольник" descr="Закругленный прямоугольник"/>
          <p:cNvPicPr>
            <a:picLocks noChangeAspect="1"/>
          </p:cNvPicPr>
          <p:nvPr/>
        </p:nvPicPr>
        <p:blipFill>
          <a:blip r:embed="rId4">
            <a:extLst/>
          </a:blip>
          <a:stretch>
            <a:fillRect/>
          </a:stretch>
        </p:blipFill>
        <p:spPr>
          <a:xfrm>
            <a:off x="16305130" y="9451963"/>
            <a:ext cx="2238614" cy="1346202"/>
          </a:xfrm>
          <a:prstGeom prst="rect">
            <a:avLst/>
          </a:prstGeom>
          <a:ln w="12700">
            <a:miter lim="400000"/>
          </a:ln>
          <a:effectLst>
            <a:outerShdw blurRad="25400" dist="12700" dir="4920000" rotWithShape="0">
              <a:srgbClr val="FFFFFF">
                <a:alpha val="50000"/>
              </a:srgbClr>
            </a:outerShdw>
          </a:effectLst>
        </p:spPr>
      </p:pic>
      <p:sp>
        <p:nvSpPr>
          <p:cNvPr id="207" name="Transfer…"/>
          <p:cNvSpPr txBox="1"/>
          <p:nvPr/>
        </p:nvSpPr>
        <p:spPr>
          <a:xfrm>
            <a:off x="16491811" y="9490063"/>
            <a:ext cx="1865250"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400">
                <a:solidFill>
                  <a:srgbClr val="000000"/>
                </a:solidFill>
                <a:latin typeface="Avenir Next Medium"/>
                <a:ea typeface="Avenir Next Medium"/>
                <a:cs typeface="Avenir Next Medium"/>
                <a:sym typeface="Avenir Next Medium"/>
              </a:defRPr>
            </a:pPr>
            <a:r>
              <a:t>Transfer </a:t>
            </a:r>
          </a:p>
          <a:p>
            <a:pPr>
              <a:defRPr sz="3400">
                <a:solidFill>
                  <a:srgbClr val="000000"/>
                </a:solidFill>
                <a:latin typeface="Avenir Next Medium"/>
                <a:ea typeface="Avenir Next Medium"/>
                <a:cs typeface="Avenir Next Medium"/>
                <a:sym typeface="Avenir Next Medium"/>
              </a:defRPr>
            </a:pPr>
            <a:r>
              <a:t>Data</a:t>
            </a:r>
          </a:p>
        </p:txBody>
      </p:sp>
      <p:sp>
        <p:nvSpPr>
          <p:cNvPr id="208" name="Линия"/>
          <p:cNvSpPr/>
          <p:nvPr/>
        </p:nvSpPr>
        <p:spPr>
          <a:xfrm>
            <a:off x="14169755" y="10125063"/>
            <a:ext cx="2011955"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09" name="Линия"/>
          <p:cNvSpPr/>
          <p:nvPr/>
        </p:nvSpPr>
        <p:spPr>
          <a:xfrm>
            <a:off x="18368336" y="10125063"/>
            <a:ext cx="2011955"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10" name="Medical receptionist"/>
          <p:cNvSpPr txBox="1"/>
          <p:nvPr/>
        </p:nvSpPr>
        <p:spPr>
          <a:xfrm>
            <a:off x="12032323" y="10990974"/>
            <a:ext cx="3435427"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00000"/>
                </a:solidFill>
                <a:latin typeface="Avenir Next Medium"/>
                <a:ea typeface="Avenir Next Medium"/>
                <a:cs typeface="Avenir Next Medium"/>
                <a:sym typeface="Avenir Next Medium"/>
              </a:defRPr>
            </a:pPr>
            <a:r>
              <a:t>Medical receptionist</a:t>
            </a:r>
            <a:r>
              <a:rPr sz="4400"/>
              <a:t> </a:t>
            </a:r>
          </a:p>
        </p:txBody>
      </p:sp>
      <p:sp>
        <p:nvSpPr>
          <p:cNvPr id="211" name="Patient record system"/>
          <p:cNvSpPr txBox="1"/>
          <p:nvPr/>
        </p:nvSpPr>
        <p:spPr>
          <a:xfrm>
            <a:off x="19310091" y="11117974"/>
            <a:ext cx="3694913"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a:solidFill>
                  <a:srgbClr val="000000"/>
                </a:solidFill>
                <a:latin typeface="Avenir Next Medium"/>
                <a:ea typeface="Avenir Next Medium"/>
                <a:cs typeface="Avenir Next Medium"/>
                <a:sym typeface="Avenir Next Medium"/>
              </a:defRPr>
            </a:lvl1pPr>
          </a:lstStyle>
          <a:p>
            <a:r>
              <a:t>Patient record system</a:t>
            </a:r>
          </a:p>
        </p:txBody>
      </p:sp>
      <p:pic>
        <p:nvPicPr>
          <p:cNvPr id="212" name="Processor-PNG-Photo.png" descr="Processor-PNG-Photo.png"/>
          <p:cNvPicPr>
            <a:picLocks noChangeAspect="1"/>
          </p:cNvPicPr>
          <p:nvPr/>
        </p:nvPicPr>
        <p:blipFill>
          <a:blip r:embed="rId5">
            <a:extLst/>
          </a:blip>
          <a:srcRect l="2794" r="2794"/>
          <a:stretch>
            <a:fillRect/>
          </a:stretch>
        </p:blipFill>
        <p:spPr>
          <a:xfrm>
            <a:off x="2185216" y="6278908"/>
            <a:ext cx="6946525" cy="606105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01"/>
                                        </p:tgtEl>
                                        <p:attrNameLst>
                                          <p:attrName>style.visibility</p:attrName>
                                        </p:attrNameLst>
                                      </p:cBhvr>
                                      <p:to>
                                        <p:strVal val="visible"/>
                                      </p:to>
                                    </p:set>
                                    <p:animEffect transition="in" filter="dissolve">
                                      <p:cBhvr>
                                        <p:cTn id="7" dur="1000"/>
                                        <p:tgtEl>
                                          <p:spTgt spid="20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02"/>
                                        </p:tgtEl>
                                        <p:attrNameLst>
                                          <p:attrName>style.visibility</p:attrName>
                                        </p:attrNameLst>
                                      </p:cBhvr>
                                      <p:to>
                                        <p:strVal val="visible"/>
                                      </p:to>
                                    </p:set>
                                    <p:animEffect transition="in" filter="dissolve">
                                      <p:cBhvr>
                                        <p:cTn id="12" dur="1500"/>
                                        <p:tgtEl>
                                          <p:spTgt spid="202"/>
                                        </p:tgtEl>
                                      </p:cBhvr>
                                    </p:animEffect>
                                  </p:childTnLst>
                                </p:cTn>
                              </p:par>
                            </p:childTnLst>
                          </p:cTn>
                        </p:par>
                        <p:par>
                          <p:cTn id="13" fill="hold">
                            <p:stCondLst>
                              <p:cond delay="1500"/>
                            </p:stCondLst>
                            <p:childTnLst>
                              <p:par>
                                <p:cTn id="14" presetID="22" presetClass="entr" presetSubtype="4" fill="hold" grpId="3" nodeType="afterEffect">
                                  <p:stCondLst>
                                    <p:cond delay="0"/>
                                  </p:stCondLst>
                                  <p:iterate>
                                    <p:tmAbs val="0"/>
                                  </p:iterate>
                                  <p:childTnLst>
                                    <p:set>
                                      <p:cBhvr>
                                        <p:cTn id="15" fill="hold"/>
                                        <p:tgtEl>
                                          <p:spTgt spid="212"/>
                                        </p:tgtEl>
                                        <p:attrNameLst>
                                          <p:attrName>style.visibility</p:attrName>
                                        </p:attrNameLst>
                                      </p:cBhvr>
                                      <p:to>
                                        <p:strVal val="visible"/>
                                      </p:to>
                                    </p:set>
                                    <p:animEffect transition="in" filter="wipe(down)">
                                      <p:cBhvr>
                                        <p:cTn id="16" dur="2500"/>
                                        <p:tgtEl>
                                          <p:spTgt spid="2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4" nodeType="clickEffect">
                                  <p:stCondLst>
                                    <p:cond delay="0"/>
                                  </p:stCondLst>
                                  <p:iterate>
                                    <p:tmAbs val="0"/>
                                  </p:iterate>
                                  <p:childTnLst>
                                    <p:set>
                                      <p:cBhvr>
                                        <p:cTn id="20" fill="hold"/>
                                        <p:tgtEl>
                                          <p:spTgt spid="203"/>
                                        </p:tgtEl>
                                        <p:attrNameLst>
                                          <p:attrName>style.visibility</p:attrName>
                                        </p:attrNameLst>
                                      </p:cBhvr>
                                      <p:to>
                                        <p:strVal val="visible"/>
                                      </p:to>
                                    </p:set>
                                    <p:anim calcmode="lin" valueType="num">
                                      <p:cBhvr>
                                        <p:cTn id="21" dur="1000" fill="hold"/>
                                        <p:tgtEl>
                                          <p:spTgt spid="203"/>
                                        </p:tgtEl>
                                        <p:attrNameLst>
                                          <p:attrName>ppt_x</p:attrName>
                                        </p:attrNameLst>
                                      </p:cBhvr>
                                      <p:tavLst>
                                        <p:tav tm="0">
                                          <p:val>
                                            <p:strVal val="#ppt_x"/>
                                          </p:val>
                                        </p:tav>
                                        <p:tav tm="100000">
                                          <p:val>
                                            <p:strVal val="#ppt_x"/>
                                          </p:val>
                                        </p:tav>
                                      </p:tavLst>
                                    </p:anim>
                                    <p:anim calcmode="lin" valueType="num">
                                      <p:cBhvr>
                                        <p:cTn id="22" dur="1000" fill="hold"/>
                                        <p:tgtEl>
                                          <p:spTgt spid="203"/>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fill="hold" grpId="5" nodeType="clickEffect">
                                  <p:stCondLst>
                                    <p:cond delay="0"/>
                                  </p:stCondLst>
                                  <p:iterate>
                                    <p:tmAbs val="0"/>
                                  </p:iterate>
                                  <p:childTnLst>
                                    <p:set>
                                      <p:cBhvr>
                                        <p:cTn id="26" fill="hold"/>
                                        <p:tgtEl>
                                          <p:spTgt spid="204"/>
                                        </p:tgtEl>
                                        <p:attrNameLst>
                                          <p:attrName>style.visibility</p:attrName>
                                        </p:attrNameLst>
                                      </p:cBhvr>
                                      <p:to>
                                        <p:strVal val="visible"/>
                                      </p:to>
                                    </p:set>
                                    <p:animEffect transition="in" filter="dissolve">
                                      <p:cBhvr>
                                        <p:cTn id="27" dur="1500"/>
                                        <p:tgtEl>
                                          <p:spTgt spid="204"/>
                                        </p:tgtEl>
                                      </p:cBhvr>
                                    </p:animEffect>
                                  </p:childTnLst>
                                </p:cTn>
                              </p:par>
                            </p:childTnLst>
                          </p:cTn>
                        </p:par>
                        <p:par>
                          <p:cTn id="28" fill="hold">
                            <p:stCondLst>
                              <p:cond delay="1500"/>
                            </p:stCondLst>
                            <p:childTnLst>
                              <p:par>
                                <p:cTn id="29" presetID="1" presetClass="entr" presetSubtype="0" fill="hold" grpId="6" nodeType="afterEffect">
                                  <p:stCondLst>
                                    <p:cond delay="0"/>
                                  </p:stCondLst>
                                  <p:iterate type="lt">
                                    <p:tmAbs val="100"/>
                                  </p:iterate>
                                  <p:childTnLst>
                                    <p:set>
                                      <p:cBhvr>
                                        <p:cTn id="30" fill="hold"/>
                                        <p:tgtEl>
                                          <p:spTgt spid="2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fill="hold" grpId="7" nodeType="clickEffect">
                                  <p:stCondLst>
                                    <p:cond delay="0"/>
                                  </p:stCondLst>
                                  <p:iterate>
                                    <p:tmAbs val="0"/>
                                  </p:iterate>
                                  <p:childTnLst>
                                    <p:set>
                                      <p:cBhvr>
                                        <p:cTn id="34" fill="hold"/>
                                        <p:tgtEl>
                                          <p:spTgt spid="205"/>
                                        </p:tgtEl>
                                        <p:attrNameLst>
                                          <p:attrName>style.visibility</p:attrName>
                                        </p:attrNameLst>
                                      </p:cBhvr>
                                      <p:to>
                                        <p:strVal val="visible"/>
                                      </p:to>
                                    </p:set>
                                    <p:animEffect transition="in" filter="dissolve">
                                      <p:cBhvr>
                                        <p:cTn id="35" dur="1000"/>
                                        <p:tgtEl>
                                          <p:spTgt spid="205"/>
                                        </p:tgtEl>
                                      </p:cBhvr>
                                    </p:animEffect>
                                  </p:childTnLst>
                                </p:cTn>
                              </p:par>
                            </p:childTnLst>
                          </p:cTn>
                        </p:par>
                        <p:par>
                          <p:cTn id="36" fill="hold">
                            <p:stCondLst>
                              <p:cond delay="1000"/>
                            </p:stCondLst>
                            <p:childTnLst>
                              <p:par>
                                <p:cTn id="37" presetID="1" presetClass="entr" presetSubtype="0" fill="hold" grpId="8" nodeType="afterEffect">
                                  <p:stCondLst>
                                    <p:cond delay="0"/>
                                  </p:stCondLst>
                                  <p:iterate type="lt">
                                    <p:tmAbs val="100"/>
                                  </p:iterate>
                                  <p:childTnLst>
                                    <p:set>
                                      <p:cBhvr>
                                        <p:cTn id="38" fill="hold"/>
                                        <p:tgtEl>
                                          <p:spTgt spid="2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9" nodeType="clickEffect">
                                  <p:stCondLst>
                                    <p:cond delay="0"/>
                                  </p:stCondLst>
                                  <p:iterate>
                                    <p:tmAbs val="0"/>
                                  </p:iterate>
                                  <p:childTnLst>
                                    <p:set>
                                      <p:cBhvr>
                                        <p:cTn id="42" fill="hold"/>
                                        <p:tgtEl>
                                          <p:spTgt spid="208"/>
                                        </p:tgtEl>
                                        <p:attrNameLst>
                                          <p:attrName>style.visibility</p:attrName>
                                        </p:attrNameLst>
                                      </p:cBhvr>
                                      <p:to>
                                        <p:strVal val="visible"/>
                                      </p:to>
                                    </p:set>
                                    <p:animEffect transition="in" filter="wipe(left)">
                                      <p:cBhvr>
                                        <p:cTn id="43" dur="500"/>
                                        <p:tgtEl>
                                          <p:spTgt spid="208"/>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grpId="10" nodeType="clickEffect">
                                  <p:stCondLst>
                                    <p:cond delay="0"/>
                                  </p:stCondLst>
                                  <p:iterate>
                                    <p:tmAbs val="0"/>
                                  </p:iterate>
                                  <p:childTnLst>
                                    <p:set>
                                      <p:cBhvr>
                                        <p:cTn id="47" fill="hold"/>
                                        <p:tgtEl>
                                          <p:spTgt spid="206"/>
                                        </p:tgtEl>
                                        <p:attrNameLst>
                                          <p:attrName>style.visibility</p:attrName>
                                        </p:attrNameLst>
                                      </p:cBhvr>
                                      <p:to>
                                        <p:strVal val="visible"/>
                                      </p:to>
                                    </p:set>
                                    <p:anim calcmode="lin" valueType="num">
                                      <p:cBhvr>
                                        <p:cTn id="48" dur="1000" fill="hold"/>
                                        <p:tgtEl>
                                          <p:spTgt spid="206"/>
                                        </p:tgtEl>
                                        <p:attrNameLst>
                                          <p:attrName>ppt_x</p:attrName>
                                        </p:attrNameLst>
                                      </p:cBhvr>
                                      <p:tavLst>
                                        <p:tav tm="0">
                                          <p:val>
                                            <p:strVal val="#ppt_x"/>
                                          </p:val>
                                        </p:tav>
                                        <p:tav tm="100000">
                                          <p:val>
                                            <p:strVal val="#ppt_x"/>
                                          </p:val>
                                        </p:tav>
                                      </p:tavLst>
                                    </p:anim>
                                    <p:anim calcmode="lin" valueType="num">
                                      <p:cBhvr>
                                        <p:cTn id="49" dur="1000" fill="hold"/>
                                        <p:tgtEl>
                                          <p:spTgt spid="206"/>
                                        </p:tgtEl>
                                        <p:attrNameLst>
                                          <p:attrName>ppt_y</p:attrName>
                                        </p:attrNameLst>
                                      </p:cBhvr>
                                      <p:tavLst>
                                        <p:tav tm="0">
                                          <p:val>
                                            <p:strVal val="0-#ppt_h/2"/>
                                          </p:val>
                                        </p:tav>
                                        <p:tav tm="100000">
                                          <p:val>
                                            <p:strVal val="#ppt_y"/>
                                          </p:val>
                                        </p:tav>
                                      </p:tavLst>
                                    </p:anim>
                                  </p:childTnLst>
                                </p:cTn>
                              </p:par>
                            </p:childTnLst>
                          </p:cTn>
                        </p:par>
                        <p:par>
                          <p:cTn id="50" fill="hold">
                            <p:stCondLst>
                              <p:cond delay="1000"/>
                            </p:stCondLst>
                            <p:childTnLst>
                              <p:par>
                                <p:cTn id="51" presetID="2" presetClass="entr" presetSubtype="1" fill="hold" grpId="11" nodeType="afterEffect">
                                  <p:stCondLst>
                                    <p:cond delay="0"/>
                                  </p:stCondLst>
                                  <p:iterate>
                                    <p:tmAbs val="0"/>
                                  </p:iterate>
                                  <p:childTnLst>
                                    <p:set>
                                      <p:cBhvr>
                                        <p:cTn id="52" fill="hold"/>
                                        <p:tgtEl>
                                          <p:spTgt spid="207"/>
                                        </p:tgtEl>
                                        <p:attrNameLst>
                                          <p:attrName>style.visibility</p:attrName>
                                        </p:attrNameLst>
                                      </p:cBhvr>
                                      <p:to>
                                        <p:strVal val="visible"/>
                                      </p:to>
                                    </p:set>
                                    <p:anim calcmode="lin" valueType="num">
                                      <p:cBhvr>
                                        <p:cTn id="53" dur="1000" fill="hold"/>
                                        <p:tgtEl>
                                          <p:spTgt spid="207"/>
                                        </p:tgtEl>
                                        <p:attrNameLst>
                                          <p:attrName>ppt_x</p:attrName>
                                        </p:attrNameLst>
                                      </p:cBhvr>
                                      <p:tavLst>
                                        <p:tav tm="0">
                                          <p:val>
                                            <p:strVal val="#ppt_x"/>
                                          </p:val>
                                        </p:tav>
                                        <p:tav tm="100000">
                                          <p:val>
                                            <p:strVal val="#ppt_x"/>
                                          </p:val>
                                        </p:tav>
                                      </p:tavLst>
                                    </p:anim>
                                    <p:anim calcmode="lin" valueType="num">
                                      <p:cBhvr>
                                        <p:cTn id="54" dur="1000" fill="hold"/>
                                        <p:tgtEl>
                                          <p:spTgt spid="207"/>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12" nodeType="clickEffect">
                                  <p:stCondLst>
                                    <p:cond delay="0"/>
                                  </p:stCondLst>
                                  <p:iterate>
                                    <p:tmAbs val="0"/>
                                  </p:iterate>
                                  <p:childTnLst>
                                    <p:set>
                                      <p:cBhvr>
                                        <p:cTn id="58" fill="hold"/>
                                        <p:tgtEl>
                                          <p:spTgt spid="209"/>
                                        </p:tgtEl>
                                        <p:attrNameLst>
                                          <p:attrName>style.visibility</p:attrName>
                                        </p:attrNameLst>
                                      </p:cBhvr>
                                      <p:to>
                                        <p:strVal val="visible"/>
                                      </p:to>
                                    </p:set>
                                    <p:animEffect transition="in" filter="wipe(left)">
                                      <p:cBhvr>
                                        <p:cTn id="59"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animBg="1" advAuto="0"/>
      <p:bldP spid="202" grpId="2" animBg="1" advAuto="0"/>
      <p:bldP spid="203" grpId="4" animBg="1" advAuto="0"/>
      <p:bldP spid="204" grpId="5" animBg="1" advAuto="0"/>
      <p:bldP spid="205" grpId="7" animBg="1" advAuto="0"/>
      <p:bldP spid="206" grpId="10" animBg="1" advAuto="0"/>
      <p:bldP spid="207" grpId="11" animBg="1" advAuto="0"/>
      <p:bldP spid="208" grpId="9" animBg="1" advAuto="0"/>
      <p:bldP spid="209" grpId="12" animBg="1" advAuto="0"/>
      <p:bldP spid="210" grpId="6" animBg="1" advAuto="0"/>
      <p:bldP spid="211" grpId="8" animBg="1" advAuto="0"/>
      <p:bldP spid="212"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Data-Center-PNG-Free-Download.png" descr="Data-Center-PNG-Free-Download.png"/>
          <p:cNvPicPr>
            <a:picLocks noGrp="1" noChangeAspect="1"/>
          </p:cNvPicPr>
          <p:nvPr>
            <p:ph type="pic" idx="13"/>
          </p:nvPr>
        </p:nvPicPr>
        <p:blipFill>
          <a:blip r:embed="rId2">
            <a:extLst/>
          </a:blip>
          <a:srcRect l="3522" r="3522"/>
          <a:stretch>
            <a:fillRect/>
          </a:stretch>
        </p:blipFill>
        <p:spPr>
          <a:xfrm>
            <a:off x="12090399" y="1498600"/>
            <a:ext cx="10541002" cy="10731500"/>
          </a:xfrm>
          <a:prstGeom prst="rect">
            <a:avLst/>
          </a:prstGeom>
        </p:spPr>
      </p:pic>
      <p:sp>
        <p:nvSpPr>
          <p:cNvPr id="215" name="Structural models"/>
          <p:cNvSpPr txBox="1">
            <a:spLocks noGrp="1"/>
          </p:cNvSpPr>
          <p:nvPr>
            <p:ph type="title"/>
          </p:nvPr>
        </p:nvSpPr>
        <p:spPr>
          <a:xfrm>
            <a:off x="963664" y="581299"/>
            <a:ext cx="9525001" cy="1284847"/>
          </a:xfrm>
          <a:prstGeom prst="rect">
            <a:avLst/>
          </a:prstGeom>
        </p:spPr>
        <p:txBody>
          <a:bodyPr/>
          <a:lstStyle>
            <a:lvl1pPr defTabSz="315468">
              <a:lnSpc>
                <a:spcPct val="100000"/>
              </a:lnSpc>
              <a:defRPr sz="3800" cap="none" spc="0">
                <a:solidFill>
                  <a:srgbClr val="000000"/>
                </a:solidFill>
                <a:latin typeface="Tahoma"/>
                <a:ea typeface="Tahoma"/>
                <a:cs typeface="Tahoma"/>
                <a:sym typeface="Tahoma"/>
              </a:defRPr>
            </a:lvl1pPr>
          </a:lstStyle>
          <a:p>
            <a:pPr>
              <a:defRPr>
                <a:effectLst/>
              </a:defRPr>
            </a:pPr>
            <a:r>
              <a:t>Structural models</a:t>
            </a:r>
          </a:p>
        </p:txBody>
      </p:sp>
      <p:sp>
        <p:nvSpPr>
          <p:cNvPr id="216" name="Structural models of software display the organization of a system in terms of the components that make up that system and their relationships. Structural models may be static models, which show the structure of the system design, or dynamic models, which show the organization of the system when it is executing. You create structural models of a system when you are discussing and designing the system architecture."/>
          <p:cNvSpPr txBox="1">
            <a:spLocks noGrp="1"/>
          </p:cNvSpPr>
          <p:nvPr>
            <p:ph type="body" sz="half" idx="1"/>
          </p:nvPr>
        </p:nvSpPr>
        <p:spPr>
          <a:xfrm>
            <a:off x="940262" y="1798817"/>
            <a:ext cx="10458854" cy="10833101"/>
          </a:xfrm>
          <a:prstGeom prst="rect">
            <a:avLst/>
          </a:prstGeom>
        </p:spPr>
        <p:txBody>
          <a:bodyPr/>
          <a:lstStyle/>
          <a:p>
            <a:pPr defTabSz="361188">
              <a:lnSpc>
                <a:spcPct val="100000"/>
              </a:lnSpc>
              <a:defRPr b="1" cap="none" spc="0">
                <a:solidFill>
                  <a:srgbClr val="000000"/>
                </a:solidFill>
                <a:effectLst/>
                <a:latin typeface="Tahoma"/>
                <a:ea typeface="Tahoma"/>
                <a:cs typeface="Tahoma"/>
                <a:sym typeface="Tahoma"/>
              </a:defRPr>
            </a:pPr>
            <a:r>
              <a:t>Structural models</a:t>
            </a:r>
            <a:r>
              <a:rPr b="0"/>
              <a:t> of software display the organization of a system in terms of the components that make up that system and their relationships. Structural models may be </a:t>
            </a:r>
            <a:r>
              <a:t>static</a:t>
            </a:r>
            <a:r>
              <a:rPr b="0"/>
              <a:t> models, which show the structure of the system design, or </a:t>
            </a:r>
            <a:r>
              <a:t>dynamic</a:t>
            </a:r>
            <a:r>
              <a:rPr b="0"/>
              <a:t> models, which show the organization of the system when it is executing. You create structural models of a system when you are discussing and designing the system architecture.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5" fill="hold" grpId="1" nodeType="clickEffect">
                                  <p:stCondLst>
                                    <p:cond delay="0"/>
                                  </p:stCondLst>
                                  <p:iterate>
                                    <p:tmAbs val="0"/>
                                  </p:iterate>
                                  <p:childTnLst>
                                    <p:set>
                                      <p:cBhvr>
                                        <p:cTn id="6" fill="hold"/>
                                        <p:tgtEl>
                                          <p:spTgt spid="215"/>
                                        </p:tgtEl>
                                        <p:attrNameLst>
                                          <p:attrName>style.visibility</p:attrName>
                                        </p:attrNameLst>
                                      </p:cBhvr>
                                      <p:to>
                                        <p:strVal val="visible"/>
                                      </p:to>
                                    </p:set>
                                    <p:animEffect transition="in" filter="blinds(vertical)">
                                      <p:cBhvr>
                                        <p:cTn id="7" dur="1000"/>
                                        <p:tgtEl>
                                          <p:spTgt spid="2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214"/>
                                        </p:tgtEl>
                                        <p:attrNameLst>
                                          <p:attrName>style.visibility</p:attrName>
                                        </p:attrNameLst>
                                      </p:cBhvr>
                                      <p:to>
                                        <p:strVal val="visible"/>
                                      </p:to>
                                    </p:set>
                                    <p:animEffect transition="in" filter="wipe(left)">
                                      <p:cBhvr>
                                        <p:cTn id="12" dur="1000"/>
                                        <p:tgtEl>
                                          <p:spTgt spid="2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216"/>
                                        </p:tgtEl>
                                        <p:attrNameLst>
                                          <p:attrName>style.visibility</p:attrName>
                                        </p:attrNameLst>
                                      </p:cBhvr>
                                      <p:to>
                                        <p:strVal val="visible"/>
                                      </p:to>
                                    </p:set>
                                    <p:animEffect transition="in" filter="box(out)">
                                      <p:cBhvr>
                                        <p:cTn id="17" dur="10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2" animBg="1" advAuto="0"/>
      <p:bldP spid="215" grpId="1" animBg="1" advAuto="0"/>
      <p:bldP spid="216"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Generalization"/>
          <p:cNvSpPr txBox="1">
            <a:spLocks noGrp="1"/>
          </p:cNvSpPr>
          <p:nvPr>
            <p:ph type="title"/>
          </p:nvPr>
        </p:nvSpPr>
        <p:spPr>
          <a:xfrm>
            <a:off x="1663700" y="8794153"/>
            <a:ext cx="21005800" cy="1333502"/>
          </a:xfrm>
          <a:prstGeom prst="rect">
            <a:avLst/>
          </a:prstGeom>
        </p:spPr>
        <p:txBody>
          <a:bodyPr/>
          <a:lstStyle>
            <a:lvl1pPr defTabSz="457200">
              <a:lnSpc>
                <a:spcPct val="100000"/>
              </a:lnSpc>
              <a:defRPr sz="2600" cap="none" spc="0">
                <a:solidFill>
                  <a:srgbClr val="000000"/>
                </a:solidFill>
                <a:latin typeface="Tahoma"/>
                <a:ea typeface="Tahoma"/>
                <a:cs typeface="Tahoma"/>
                <a:sym typeface="Tahoma"/>
              </a:defRPr>
            </a:lvl1pPr>
          </a:lstStyle>
          <a:p>
            <a:pPr>
              <a:defRPr>
                <a:effectLst/>
              </a:defRPr>
            </a:pPr>
            <a:r>
              <a:t>Generalization</a:t>
            </a:r>
          </a:p>
        </p:txBody>
      </p:sp>
      <p:sp>
        <p:nvSpPr>
          <p:cNvPr id="219" name="Generalization is an everyday technique that we use to manage complexity. In modeling systems, it is often useful to examine the classes in a system to see if there is scope for generalization. In object-oriented languages, such as Java, generalization is implemented using the class inheritance mechanisms built into the language. In a generalization, the attributes and operations associated with higher-level classes are also associated with the lower-level classes. The lower-level classes are subclasses inherit the attributes and operations from their superclasses. These lower-level classes then add more specific attributes and operations."/>
          <p:cNvSpPr txBox="1">
            <a:spLocks noGrp="1"/>
          </p:cNvSpPr>
          <p:nvPr>
            <p:ph type="body" sz="quarter" idx="1"/>
          </p:nvPr>
        </p:nvSpPr>
        <p:spPr>
          <a:prstGeom prst="rect">
            <a:avLst/>
          </a:prstGeom>
        </p:spPr>
        <p:txBody>
          <a:bodyPr/>
          <a:lstStyle/>
          <a:p>
            <a:pPr defTabSz="374904">
              <a:lnSpc>
                <a:spcPct val="100000"/>
              </a:lnSpc>
              <a:defRPr sz="2200" b="1" cap="none" spc="0">
                <a:solidFill>
                  <a:srgbClr val="000000"/>
                </a:solidFill>
                <a:effectLst/>
                <a:latin typeface="Tahoma"/>
                <a:ea typeface="Tahoma"/>
                <a:cs typeface="Tahoma"/>
                <a:sym typeface="Tahoma"/>
              </a:defRPr>
            </a:pPr>
            <a:r>
              <a:t>Generalization</a:t>
            </a:r>
            <a:r>
              <a:rPr b="0"/>
              <a:t> is an everyday technique that we use to manage complexity. In modeling systems, it is often useful to examine the classes in a system to see if there is scope for generalization. In object-oriented languages, such as Java, generalization is implemented using the class </a:t>
            </a:r>
            <a:r>
              <a:t>inheritance</a:t>
            </a:r>
            <a:r>
              <a:rPr b="0"/>
              <a:t> mechanisms built into the language. In a generalization, the attributes and operations associated with higher-level classes are also associated with the lower-level classes. The lower-level classes are subclasses inherit the attributes and operations from their superclasses. These lower-level classes then add more specific attributes and operations.</a:t>
            </a:r>
          </a:p>
        </p:txBody>
      </p:sp>
      <p:pic>
        <p:nvPicPr>
          <p:cNvPr id="220" name="1056771.jpg" descr="1056771.jpg"/>
          <p:cNvPicPr>
            <a:picLocks noChangeAspect="1"/>
          </p:cNvPicPr>
          <p:nvPr/>
        </p:nvPicPr>
        <p:blipFill>
          <a:blip r:embed="rId2">
            <a:extLst/>
          </a:blip>
          <a:srcRect t="17241" b="17241"/>
          <a:stretch>
            <a:fillRect/>
          </a:stretch>
        </p:blipFill>
        <p:spPr>
          <a:xfrm>
            <a:off x="711200" y="486596"/>
            <a:ext cx="22910800" cy="797560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20"/>
                                        </p:tgtEl>
                                        <p:attrNameLst>
                                          <p:attrName>style.visibility</p:attrName>
                                        </p:attrNameLst>
                                      </p:cBhvr>
                                      <p:to>
                                        <p:strVal val="visible"/>
                                      </p:to>
                                    </p:set>
                                    <p:animEffect transition="in" filter="wipe(left)">
                                      <p:cBhvr>
                                        <p:cTn id="7" dur="1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2" nodeType="clickEffect">
                                  <p:stCondLst>
                                    <p:cond delay="0"/>
                                  </p:stCondLst>
                                  <p:iterate>
                                    <p:tmAbs val="0"/>
                                  </p:iterate>
                                  <p:childTnLst>
                                    <p:set>
                                      <p:cBhvr>
                                        <p:cTn id="11" fill="hold"/>
                                        <p:tgtEl>
                                          <p:spTgt spid="218"/>
                                        </p:tgtEl>
                                        <p:attrNameLst>
                                          <p:attrName>style.visibility</p:attrName>
                                        </p:attrNameLst>
                                      </p:cBhvr>
                                      <p:to>
                                        <p:strVal val="visible"/>
                                      </p:to>
                                    </p:set>
                                    <p:anim calcmode="lin" valueType="num">
                                      <p:cBhvr>
                                        <p:cTn id="12" dur="750" fill="hold"/>
                                        <p:tgtEl>
                                          <p:spTgt spid="218"/>
                                        </p:tgtEl>
                                        <p:attrNameLst>
                                          <p:attrName>ppt_w</p:attrName>
                                        </p:attrNameLst>
                                      </p:cBhvr>
                                      <p:tavLst>
                                        <p:tav tm="0">
                                          <p:val>
                                            <p:fltVal val="0"/>
                                          </p:val>
                                        </p:tav>
                                        <p:tav tm="100000">
                                          <p:val>
                                            <p:strVal val="#ppt_w"/>
                                          </p:val>
                                        </p:tav>
                                      </p:tavLst>
                                    </p:anim>
                                    <p:anim calcmode="lin" valueType="num">
                                      <p:cBhvr>
                                        <p:cTn id="13" dur="750" fill="hold"/>
                                        <p:tgtEl>
                                          <p:spTgt spid="218"/>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grpId="3" nodeType="clickEffect">
                                  <p:stCondLst>
                                    <p:cond delay="0"/>
                                  </p:stCondLst>
                                  <p:iterate>
                                    <p:tmAbs val="0"/>
                                  </p:iterate>
                                  <p:childTnLst>
                                    <p:set>
                                      <p:cBhvr>
                                        <p:cTn id="17" fill="hold"/>
                                        <p:tgtEl>
                                          <p:spTgt spid="219"/>
                                        </p:tgtEl>
                                        <p:attrNameLst>
                                          <p:attrName>style.visibility</p:attrName>
                                        </p:attrNameLst>
                                      </p:cBhvr>
                                      <p:to>
                                        <p:strVal val="visible"/>
                                      </p:to>
                                    </p:set>
                                    <p:animEffect transition="in" filter="blinds(vertical)">
                                      <p:cBhvr>
                                        <p:cTn id="18"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2" animBg="1" advAuto="0"/>
      <p:bldP spid="219" grpId="3" animBg="1" advAuto="0"/>
      <p:bldP spid="220"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screen-0.jpg" descr="screen-0.jpg"/>
          <p:cNvPicPr>
            <a:picLocks noGrp="1" noChangeAspect="1"/>
          </p:cNvPicPr>
          <p:nvPr>
            <p:ph type="pic" idx="13"/>
          </p:nvPr>
        </p:nvPicPr>
        <p:blipFill>
          <a:blip r:embed="rId2">
            <a:extLst/>
          </a:blip>
          <a:stretch>
            <a:fillRect/>
          </a:stretch>
        </p:blipFill>
        <p:spPr>
          <a:xfrm>
            <a:off x="10686208" y="1931103"/>
            <a:ext cx="10848625" cy="9853794"/>
          </a:xfrm>
          <a:prstGeom prst="rect">
            <a:avLst/>
          </a:prstGeom>
        </p:spPr>
      </p:pic>
      <p:sp>
        <p:nvSpPr>
          <p:cNvPr id="223" name="Behavioral models"/>
          <p:cNvSpPr txBox="1">
            <a:spLocks noGrp="1"/>
          </p:cNvSpPr>
          <p:nvPr>
            <p:ph type="title"/>
          </p:nvPr>
        </p:nvSpPr>
        <p:spPr>
          <a:xfrm>
            <a:off x="-2575213" y="444377"/>
            <a:ext cx="11396066" cy="2087946"/>
          </a:xfrm>
          <a:prstGeom prst="rect">
            <a:avLst/>
          </a:prstGeom>
        </p:spPr>
        <p:txBody>
          <a:bodyPr/>
          <a:lstStyle/>
          <a:p>
            <a:pPr defTabSz="210311">
              <a:lnSpc>
                <a:spcPct val="100000"/>
              </a:lnSpc>
              <a:defRPr sz="2900" cap="none" spc="0">
                <a:solidFill>
                  <a:srgbClr val="000000"/>
                </a:solidFill>
                <a:effectLst/>
                <a:latin typeface="Tahoma"/>
                <a:ea typeface="Tahoma"/>
                <a:cs typeface="Tahoma"/>
                <a:sym typeface="Tahoma"/>
              </a:defRPr>
            </a:pPr>
            <a:r>
              <a:t>                           </a:t>
            </a:r>
          </a:p>
          <a:p>
            <a:pPr defTabSz="379729">
              <a:defRPr sz="3000" spc="200">
                <a:effectLst>
                  <a:outerShdw blurRad="12700" dist="11684" dir="5520000" rotWithShape="0">
                    <a:srgbClr val="FFFFFF">
                      <a:alpha val="72000"/>
                    </a:srgbClr>
                  </a:outerShdw>
                </a:effectLst>
              </a:defRPr>
            </a:pPr>
            <a:r>
              <a:t>                              </a:t>
            </a:r>
            <a:r>
              <a:rPr sz="5200" b="0" spc="400">
                <a:solidFill>
                  <a:srgbClr val="0253F7"/>
                </a:solidFill>
                <a:latin typeface="Herculanum"/>
                <a:ea typeface="Herculanum"/>
                <a:cs typeface="Herculanum"/>
                <a:sym typeface="Herculanum"/>
              </a:rPr>
              <a:t>Behavioral models</a:t>
            </a:r>
          </a:p>
        </p:txBody>
      </p:sp>
      <p:sp>
        <p:nvSpPr>
          <p:cNvPr id="224" name="Behavioral models are models of the dynamic behavior of a system as it is executing. They show what happens or what is supposed to happen when a system responds to a stimulus from its environment. Two types of stimuli:…"/>
          <p:cNvSpPr txBox="1">
            <a:spLocks noGrp="1"/>
          </p:cNvSpPr>
          <p:nvPr>
            <p:ph type="body" sz="half" idx="1"/>
          </p:nvPr>
        </p:nvSpPr>
        <p:spPr>
          <a:xfrm>
            <a:off x="1618895" y="2283226"/>
            <a:ext cx="6802833" cy="10305712"/>
          </a:xfrm>
          <a:prstGeom prst="rect">
            <a:avLst/>
          </a:prstGeom>
        </p:spPr>
        <p:txBody>
          <a:bodyPr/>
          <a:lstStyle/>
          <a:p>
            <a:pPr marL="0" indent="0" defTabSz="420623">
              <a:lnSpc>
                <a:spcPct val="100000"/>
              </a:lnSpc>
              <a:spcBef>
                <a:spcPts val="0"/>
              </a:spcBef>
              <a:buSzTx/>
              <a:buNone/>
              <a:defRPr sz="2600" b="1">
                <a:solidFill>
                  <a:srgbClr val="000000"/>
                </a:solidFill>
                <a:effectLst/>
                <a:latin typeface="Tahoma"/>
                <a:ea typeface="Tahoma"/>
                <a:cs typeface="Tahoma"/>
                <a:sym typeface="Tahoma"/>
              </a:defRPr>
            </a:pPr>
            <a:r>
              <a:t>Behavioral models</a:t>
            </a:r>
            <a:r>
              <a:rPr b="0"/>
              <a:t> are models of the dynamic behavior of a system as it is executing. They show what happens or what is supposed to happen when a system responds to a stimulus from its environment. Two types of stimuli:</a:t>
            </a:r>
          </a:p>
          <a:p>
            <a:pPr marL="0" indent="0" defTabSz="420623">
              <a:lnSpc>
                <a:spcPct val="100000"/>
              </a:lnSpc>
              <a:spcBef>
                <a:spcPts val="0"/>
              </a:spcBef>
              <a:buSzTx/>
              <a:buNone/>
              <a:defRPr sz="2600">
                <a:solidFill>
                  <a:srgbClr val="000000"/>
                </a:solidFill>
                <a:effectLst/>
                <a:latin typeface="Tahoma"/>
                <a:ea typeface="Tahoma"/>
                <a:cs typeface="Tahoma"/>
                <a:sym typeface="Tahoma"/>
              </a:defRPr>
            </a:pPr>
            <a:endParaRPr b="0"/>
          </a:p>
          <a:p>
            <a:pPr marL="0" indent="0" defTabSz="420623">
              <a:lnSpc>
                <a:spcPct val="100000"/>
              </a:lnSpc>
              <a:spcBef>
                <a:spcPts val="0"/>
              </a:spcBef>
              <a:buSzTx/>
              <a:buNone/>
              <a:defRPr sz="2600">
                <a:solidFill>
                  <a:srgbClr val="000000"/>
                </a:solidFill>
                <a:effectLst/>
                <a:latin typeface="Tahoma"/>
                <a:ea typeface="Tahoma"/>
                <a:cs typeface="Tahoma"/>
                <a:sym typeface="Tahoma"/>
              </a:defRPr>
            </a:pPr>
            <a:r>
              <a:t>1)Some </a:t>
            </a:r>
            <a:r>
              <a:rPr b="1"/>
              <a:t>data</a:t>
            </a:r>
            <a:r>
              <a:t> arrives that has to be processed by the system.</a:t>
            </a:r>
          </a:p>
          <a:p>
            <a:pPr marL="0" indent="0" defTabSz="420623">
              <a:lnSpc>
                <a:spcPct val="100000"/>
              </a:lnSpc>
              <a:spcBef>
                <a:spcPts val="0"/>
              </a:spcBef>
              <a:buSzTx/>
              <a:buNone/>
              <a:defRPr sz="2600">
                <a:solidFill>
                  <a:srgbClr val="000000"/>
                </a:solidFill>
                <a:effectLst/>
                <a:latin typeface="Tahoma"/>
                <a:ea typeface="Tahoma"/>
                <a:cs typeface="Tahoma"/>
                <a:sym typeface="Tahoma"/>
              </a:defRPr>
            </a:pPr>
            <a:r>
              <a:t>2)Some </a:t>
            </a:r>
            <a:r>
              <a:rPr b="1"/>
              <a:t>event</a:t>
            </a:r>
            <a:r>
              <a:t> happens that triggers system processing. Events may have associated data, although this is not always the case.</a:t>
            </a:r>
          </a:p>
          <a:p>
            <a:pPr marL="0" indent="0" defTabSz="420623">
              <a:lnSpc>
                <a:spcPct val="100000"/>
              </a:lnSpc>
              <a:spcBef>
                <a:spcPts val="0"/>
              </a:spcBef>
              <a:buSzTx/>
              <a:buNone/>
              <a:defRPr sz="2600">
                <a:solidFill>
                  <a:srgbClr val="000000"/>
                </a:solidFill>
                <a:effectLst/>
                <a:latin typeface="Tahoma"/>
                <a:ea typeface="Tahoma"/>
                <a:cs typeface="Tahoma"/>
                <a:sym typeface="Tahoma"/>
              </a:defRPr>
            </a:pPr>
            <a:endParaRPr/>
          </a:p>
          <a:p>
            <a:pPr marL="0" indent="0" defTabSz="420623">
              <a:lnSpc>
                <a:spcPct val="100000"/>
              </a:lnSpc>
              <a:spcBef>
                <a:spcPts val="0"/>
              </a:spcBef>
              <a:buSzTx/>
              <a:buNone/>
              <a:defRPr sz="2600">
                <a:solidFill>
                  <a:srgbClr val="000000"/>
                </a:solidFill>
                <a:effectLst/>
                <a:latin typeface="Tahoma"/>
                <a:ea typeface="Tahoma"/>
                <a:cs typeface="Tahoma"/>
                <a:sym typeface="Tahoma"/>
              </a:defRPr>
            </a:pPr>
            <a:r>
              <a:t>Many business systems are data-processing systems that are primarily driven by data. They are controlled by the data input to the system, with relatively little external event processing. </a:t>
            </a:r>
            <a:r>
              <a:rPr b="1"/>
              <a:t>Data-driven models</a:t>
            </a:r>
            <a:r>
              <a:t> show the sequence of actions involved in processing input data and generating an associated output. They are particularly useful during the analysis of requirements as they can be used to show end-to-end processing in a system. </a:t>
            </a:r>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3000" fill="hold"/>
                                        <p:tgtEl>
                                          <p:spTgt spid="223"/>
                                        </p:tgtEl>
                                        <p:attrNameLst>
                                          <p:attrName>ppt_x</p:attrName>
                                        </p:attrNameLst>
                                      </p:cBhvr>
                                      <p:tavLst>
                                        <p:tav tm="0">
                                          <p:val>
                                            <p:strVal val="0-#ppt_w/2"/>
                                          </p:val>
                                        </p:tav>
                                        <p:tav tm="100000">
                                          <p:val>
                                            <p:strVal val="#ppt_x"/>
                                          </p:val>
                                        </p:tav>
                                      </p:tavLst>
                                    </p:anim>
                                    <p:anim calcmode="lin" valueType="num">
                                      <p:cBhvr>
                                        <p:cTn id="8" dur="30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8" fill="hold" grpId="2" nodeType="clickEffect">
                                  <p:stCondLst>
                                    <p:cond delay="0"/>
                                  </p:stCondLst>
                                  <p:iterate>
                                    <p:tmAbs val="0"/>
                                  </p:iterate>
                                  <p:childTnLst>
                                    <p:set>
                                      <p:cBhvr>
                                        <p:cTn id="12" fill="hold"/>
                                        <p:tgtEl>
                                          <p:spTgt spid="222"/>
                                        </p:tgtEl>
                                        <p:attrNameLst>
                                          <p:attrName>style.visibility</p:attrName>
                                        </p:attrNameLst>
                                      </p:cBhvr>
                                      <p:to>
                                        <p:strVal val="visible"/>
                                      </p:to>
                                    </p:set>
                                    <p:anim calcmode="lin" valueType="num">
                                      <p:cBhvr>
                                        <p:cTn id="13" dur="1250" fill="hold"/>
                                        <p:tgtEl>
                                          <p:spTgt spid="222"/>
                                        </p:tgtEl>
                                        <p:attrNameLst>
                                          <p:attrName>ppt_x</p:attrName>
                                        </p:attrNameLst>
                                      </p:cBhvr>
                                      <p:tavLst>
                                        <p:tav tm="0">
                                          <p:val>
                                            <p:strVal val="0-#ppt_w/2"/>
                                          </p:val>
                                        </p:tav>
                                        <p:tav tm="100000">
                                          <p:val>
                                            <p:strVal val="#ppt_x"/>
                                          </p:val>
                                        </p:tav>
                                      </p:tavLst>
                                    </p:anim>
                                    <p:anim calcmode="lin" valueType="num">
                                      <p:cBhvr>
                                        <p:cTn id="14" dur="1250" fill="hold"/>
                                        <p:tgtEl>
                                          <p:spTgt spid="2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3" nodeType="clickEffect">
                                  <p:stCondLst>
                                    <p:cond delay="0"/>
                                  </p:stCondLst>
                                  <p:iterate>
                                    <p:tmAbs val="0"/>
                                  </p:iterate>
                                  <p:childTnLst>
                                    <p:set>
                                      <p:cBhvr>
                                        <p:cTn id="18" fill="hold"/>
                                        <p:tgtEl>
                                          <p:spTgt spid="224"/>
                                        </p:tgtEl>
                                        <p:attrNameLst>
                                          <p:attrName>style.visibility</p:attrName>
                                        </p:attrNameLst>
                                      </p:cBhvr>
                                      <p:to>
                                        <p:strVal val="visible"/>
                                      </p:to>
                                    </p:set>
                                    <p:anim calcmode="lin" valueType="num">
                                      <p:cBhvr>
                                        <p:cTn id="19" dur="1000" fill="hold"/>
                                        <p:tgtEl>
                                          <p:spTgt spid="224"/>
                                        </p:tgtEl>
                                        <p:attrNameLst>
                                          <p:attrName>ppt_w</p:attrName>
                                        </p:attrNameLst>
                                      </p:cBhvr>
                                      <p:tavLst>
                                        <p:tav tm="0">
                                          <p:val>
                                            <p:strVal val="4*#ppt_w"/>
                                          </p:val>
                                        </p:tav>
                                        <p:tav tm="100000">
                                          <p:val>
                                            <p:strVal val="#ppt_w"/>
                                          </p:val>
                                        </p:tav>
                                      </p:tavLst>
                                    </p:anim>
                                    <p:anim calcmode="lin" valueType="num">
                                      <p:cBhvr>
                                        <p:cTn id="20" dur="1000" fill="hold"/>
                                        <p:tgtEl>
                                          <p:spTgt spid="22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2" animBg="1" advAuto="0"/>
      <p:bldP spid="223" grpId="1" animBg="1" advAuto="0"/>
      <p:bldP spid="224"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al-time systems are often event-driven, with minimal data processing. For example, a landline phone switching system responds to events such as 'receiver off hook' by generating a dial tone. Event-driven models shows how a system responds to external and internal events. It is based on the assumption that a system has a finite number of states and that events (stimuli) may cause a transition from one state to another."/>
          <p:cNvSpPr txBox="1">
            <a:spLocks noGrp="1"/>
          </p:cNvSpPr>
          <p:nvPr>
            <p:ph type="title"/>
          </p:nvPr>
        </p:nvSpPr>
        <p:spPr>
          <a:xfrm>
            <a:off x="1150873" y="678461"/>
            <a:ext cx="21005802" cy="2730502"/>
          </a:xfrm>
          <a:prstGeom prst="rect">
            <a:avLst/>
          </a:prstGeom>
        </p:spPr>
        <p:txBody>
          <a:bodyPr/>
          <a:lstStyle/>
          <a:p>
            <a:pPr defTabSz="457200">
              <a:lnSpc>
                <a:spcPct val="100000"/>
              </a:lnSpc>
              <a:defRPr sz="2800" b="0" cap="none" spc="0">
                <a:solidFill>
                  <a:srgbClr val="000000"/>
                </a:solidFill>
                <a:effectLst/>
                <a:latin typeface="Tahoma"/>
                <a:ea typeface="Tahoma"/>
                <a:cs typeface="Tahoma"/>
                <a:sym typeface="Tahoma"/>
              </a:defRPr>
            </a:pPr>
            <a:r>
              <a:t>Real-time systems are often event-driven, with minimal data processing. For example, a landline phone switching system responds to events such as 'receiver off hook' by generating a dial tone. </a:t>
            </a:r>
            <a:r>
              <a:rPr b="1"/>
              <a:t>Event-driven models</a:t>
            </a:r>
            <a:r>
              <a:t> shows how a system responds to external and internal events. It is based on the assumption that a system has a finite number of states and that events (stimuli) may cause a transition from one state to another.</a:t>
            </a:r>
          </a:p>
        </p:txBody>
      </p:sp>
      <p:sp>
        <p:nvSpPr>
          <p:cNvPr id="227" name="Event-driven models can be created using UML state diagrams:"/>
          <p:cNvSpPr txBox="1"/>
          <p:nvPr/>
        </p:nvSpPr>
        <p:spPr>
          <a:xfrm>
            <a:off x="7628774" y="3758298"/>
            <a:ext cx="10380341" cy="53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800" i="0">
                <a:solidFill>
                  <a:srgbClr val="000000"/>
                </a:solidFill>
                <a:effectLst/>
                <a:latin typeface="Tahoma"/>
                <a:ea typeface="Tahoma"/>
                <a:cs typeface="Tahoma"/>
                <a:sym typeface="Tahoma"/>
              </a:defRPr>
            </a:pPr>
            <a:r>
              <a:t>Event-driven models can be created using UML </a:t>
            </a:r>
            <a:r>
              <a:rPr b="1"/>
              <a:t>state diagrams</a:t>
            </a:r>
            <a:r>
              <a:t>:</a:t>
            </a:r>
          </a:p>
        </p:txBody>
      </p:sp>
      <p:pic>
        <p:nvPicPr>
          <p:cNvPr id="228" name="Закругленный прямоугольник" descr="Закругленный прямоугольник"/>
          <p:cNvPicPr>
            <a:picLocks noChangeAspect="1"/>
          </p:cNvPicPr>
          <p:nvPr/>
        </p:nvPicPr>
        <p:blipFill>
          <a:blip r:embed="rId2">
            <a:extLst/>
          </a:blip>
          <a:stretch>
            <a:fillRect/>
          </a:stretch>
        </p:blipFill>
        <p:spPr>
          <a:xfrm>
            <a:off x="2186776" y="6184900"/>
            <a:ext cx="2558126" cy="1346200"/>
          </a:xfrm>
          <a:prstGeom prst="rect">
            <a:avLst/>
          </a:prstGeom>
          <a:ln w="12700">
            <a:miter lim="400000"/>
          </a:ln>
          <a:effectLst>
            <a:outerShdw blurRad="25400" dist="12700" dir="4920000" rotWithShape="0">
              <a:srgbClr val="FFFFFF">
                <a:alpha val="50000"/>
              </a:srgbClr>
            </a:outerShdw>
          </a:effectLst>
        </p:spPr>
      </p:pic>
      <p:pic>
        <p:nvPicPr>
          <p:cNvPr id="229" name="Закругленный прямоугольник" descr="Закругленный прямоугольник"/>
          <p:cNvPicPr>
            <a:picLocks noChangeAspect="1"/>
          </p:cNvPicPr>
          <p:nvPr/>
        </p:nvPicPr>
        <p:blipFill>
          <a:blip r:embed="rId2">
            <a:extLst/>
          </a:blip>
          <a:stretch>
            <a:fillRect/>
          </a:stretch>
        </p:blipFill>
        <p:spPr>
          <a:xfrm>
            <a:off x="5870750" y="4391542"/>
            <a:ext cx="2558127" cy="1346201"/>
          </a:xfrm>
          <a:prstGeom prst="rect">
            <a:avLst/>
          </a:prstGeom>
          <a:ln w="12700">
            <a:miter lim="400000"/>
          </a:ln>
          <a:effectLst>
            <a:outerShdw blurRad="25400" dist="12700" dir="4920000" rotWithShape="0">
              <a:srgbClr val="FFFFFF">
                <a:alpha val="50000"/>
              </a:srgbClr>
            </a:outerShdw>
          </a:effectLst>
        </p:spPr>
      </p:pic>
      <p:pic>
        <p:nvPicPr>
          <p:cNvPr id="230" name="Закругленный прямоугольник" descr="Закругленный прямоугольник"/>
          <p:cNvPicPr>
            <a:picLocks noChangeAspect="1"/>
          </p:cNvPicPr>
          <p:nvPr/>
        </p:nvPicPr>
        <p:blipFill>
          <a:blip r:embed="rId2">
            <a:extLst/>
          </a:blip>
          <a:stretch>
            <a:fillRect/>
          </a:stretch>
        </p:blipFill>
        <p:spPr>
          <a:xfrm>
            <a:off x="8725692" y="6544447"/>
            <a:ext cx="2558125" cy="1346202"/>
          </a:xfrm>
          <a:prstGeom prst="rect">
            <a:avLst/>
          </a:prstGeom>
          <a:ln w="12700">
            <a:miter lim="400000"/>
          </a:ln>
          <a:effectLst>
            <a:outerShdw blurRad="25400" dist="12700" dir="4920000" rotWithShape="0">
              <a:srgbClr val="FFFFFF">
                <a:alpha val="50000"/>
              </a:srgbClr>
            </a:outerShdw>
          </a:effectLst>
        </p:spPr>
      </p:pic>
      <p:pic>
        <p:nvPicPr>
          <p:cNvPr id="231" name="Закругленный прямоугольник" descr="Закругленный прямоугольник"/>
          <p:cNvPicPr>
            <a:picLocks noChangeAspect="1"/>
          </p:cNvPicPr>
          <p:nvPr/>
        </p:nvPicPr>
        <p:blipFill>
          <a:blip r:embed="rId2">
            <a:extLst/>
          </a:blip>
          <a:stretch>
            <a:fillRect/>
          </a:stretch>
        </p:blipFill>
        <p:spPr>
          <a:xfrm>
            <a:off x="5870750" y="9014976"/>
            <a:ext cx="2558127" cy="1346202"/>
          </a:xfrm>
          <a:prstGeom prst="rect">
            <a:avLst/>
          </a:prstGeom>
          <a:ln w="12700">
            <a:miter lim="400000"/>
          </a:ln>
          <a:effectLst>
            <a:outerShdw blurRad="25400" dist="12700" dir="4920000" rotWithShape="0">
              <a:srgbClr val="FFFFFF">
                <a:alpha val="50000"/>
              </a:srgbClr>
            </a:outerShdw>
          </a:effectLst>
        </p:spPr>
      </p:pic>
      <p:pic>
        <p:nvPicPr>
          <p:cNvPr id="232" name="Закругленный прямоугольник" descr="Закругленный прямоугольник"/>
          <p:cNvPicPr>
            <a:picLocks noChangeAspect="1"/>
          </p:cNvPicPr>
          <p:nvPr/>
        </p:nvPicPr>
        <p:blipFill>
          <a:blip r:embed="rId2">
            <a:extLst/>
          </a:blip>
          <a:stretch>
            <a:fillRect/>
          </a:stretch>
        </p:blipFill>
        <p:spPr>
          <a:xfrm>
            <a:off x="11500435" y="9014976"/>
            <a:ext cx="2558125" cy="1346202"/>
          </a:xfrm>
          <a:prstGeom prst="rect">
            <a:avLst/>
          </a:prstGeom>
          <a:ln w="12700">
            <a:miter lim="400000"/>
          </a:ln>
          <a:effectLst>
            <a:outerShdw blurRad="25400" dist="12700" dir="4920000" rotWithShape="0">
              <a:srgbClr val="FFFFFF">
                <a:alpha val="50000"/>
              </a:srgbClr>
            </a:outerShdw>
          </a:effectLst>
        </p:spPr>
      </p:pic>
      <p:pic>
        <p:nvPicPr>
          <p:cNvPr id="233" name="Закругленный прямоугольник" descr="Закругленный прямоугольник"/>
          <p:cNvPicPr>
            <a:picLocks noChangeAspect="1"/>
          </p:cNvPicPr>
          <p:nvPr/>
        </p:nvPicPr>
        <p:blipFill>
          <a:blip r:embed="rId2">
            <a:extLst/>
          </a:blip>
          <a:stretch>
            <a:fillRect/>
          </a:stretch>
        </p:blipFill>
        <p:spPr>
          <a:xfrm>
            <a:off x="8725692" y="11308288"/>
            <a:ext cx="2558125" cy="1346202"/>
          </a:xfrm>
          <a:prstGeom prst="rect">
            <a:avLst/>
          </a:prstGeom>
          <a:ln w="12700">
            <a:miter lim="400000"/>
          </a:ln>
          <a:effectLst>
            <a:outerShdw blurRad="25400" dist="12700" dir="4920000" rotWithShape="0">
              <a:srgbClr val="FFFFFF">
                <a:alpha val="50000"/>
              </a:srgbClr>
            </a:outerShdw>
          </a:effectLst>
        </p:spPr>
      </p:pic>
      <p:pic>
        <p:nvPicPr>
          <p:cNvPr id="234" name="Закругленный прямоугольник" descr="Закругленный прямоугольник"/>
          <p:cNvPicPr>
            <a:picLocks noChangeAspect="1"/>
          </p:cNvPicPr>
          <p:nvPr/>
        </p:nvPicPr>
        <p:blipFill>
          <a:blip r:embed="rId2">
            <a:extLst/>
          </a:blip>
          <a:stretch>
            <a:fillRect/>
          </a:stretch>
        </p:blipFill>
        <p:spPr>
          <a:xfrm>
            <a:off x="15896439" y="6544447"/>
            <a:ext cx="2558125" cy="1346202"/>
          </a:xfrm>
          <a:prstGeom prst="rect">
            <a:avLst/>
          </a:prstGeom>
          <a:ln w="12700">
            <a:miter lim="400000"/>
          </a:ln>
          <a:effectLst>
            <a:outerShdw blurRad="25400" dist="12700" dir="4920000" rotWithShape="0">
              <a:srgbClr val="FFFFFF">
                <a:alpha val="50000"/>
              </a:srgbClr>
            </a:outerShdw>
          </a:effectLst>
        </p:spPr>
      </p:pic>
      <p:pic>
        <p:nvPicPr>
          <p:cNvPr id="235" name="Закругленный прямоугольник" descr="Закругленный прямоугольник"/>
          <p:cNvPicPr>
            <a:picLocks noChangeAspect="1"/>
          </p:cNvPicPr>
          <p:nvPr/>
        </p:nvPicPr>
        <p:blipFill>
          <a:blip r:embed="rId2">
            <a:extLst/>
          </a:blip>
          <a:stretch>
            <a:fillRect/>
          </a:stretch>
        </p:blipFill>
        <p:spPr>
          <a:xfrm>
            <a:off x="19854647" y="9014976"/>
            <a:ext cx="2558125" cy="1346202"/>
          </a:xfrm>
          <a:prstGeom prst="rect">
            <a:avLst/>
          </a:prstGeom>
          <a:ln w="12700">
            <a:miter lim="400000"/>
          </a:ln>
          <a:effectLst>
            <a:outerShdw blurRad="25400" dist="12700" dir="4920000" rotWithShape="0">
              <a:srgbClr val="FFFFFF">
                <a:alpha val="50000"/>
              </a:srgbClr>
            </a:outerShdw>
          </a:effectLst>
        </p:spPr>
      </p:pic>
      <p:sp>
        <p:nvSpPr>
          <p:cNvPr id="236" name="Линия"/>
          <p:cNvSpPr/>
          <p:nvPr/>
        </p:nvSpPr>
        <p:spPr>
          <a:xfrm flipV="1">
            <a:off x="3465838" y="7384642"/>
            <a:ext cx="2" cy="2730503"/>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37" name="Линия"/>
          <p:cNvSpPr/>
          <p:nvPr/>
        </p:nvSpPr>
        <p:spPr>
          <a:xfrm flipH="1">
            <a:off x="18373303" y="7217547"/>
            <a:ext cx="2481926" cy="2"/>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38" name="Линия"/>
          <p:cNvSpPr/>
          <p:nvPr/>
        </p:nvSpPr>
        <p:spPr>
          <a:xfrm flipV="1">
            <a:off x="17096235" y="7888895"/>
            <a:ext cx="2" cy="4219957"/>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39" name="Линия"/>
          <p:cNvSpPr/>
          <p:nvPr/>
        </p:nvSpPr>
        <p:spPr>
          <a:xfrm>
            <a:off x="3394933" y="5064642"/>
            <a:ext cx="2481925"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40" name="Линия"/>
          <p:cNvSpPr/>
          <p:nvPr/>
        </p:nvSpPr>
        <p:spPr>
          <a:xfrm flipH="1">
            <a:off x="6218011" y="5831290"/>
            <a:ext cx="26743" cy="3208578"/>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41" name="Линия"/>
          <p:cNvSpPr/>
          <p:nvPr/>
        </p:nvSpPr>
        <p:spPr>
          <a:xfrm flipV="1">
            <a:off x="3465838" y="4984091"/>
            <a:ext cx="2" cy="1293447"/>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42" name="Линия"/>
          <p:cNvSpPr/>
          <p:nvPr/>
        </p:nvSpPr>
        <p:spPr>
          <a:xfrm flipV="1">
            <a:off x="13982949" y="7570671"/>
            <a:ext cx="1990380" cy="1647227"/>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43" name="Линия"/>
          <p:cNvSpPr/>
          <p:nvPr/>
        </p:nvSpPr>
        <p:spPr>
          <a:xfrm>
            <a:off x="3497215" y="9998872"/>
            <a:ext cx="2277362"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44" name="Линия"/>
          <p:cNvSpPr/>
          <p:nvPr/>
        </p:nvSpPr>
        <p:spPr>
          <a:xfrm flipV="1">
            <a:off x="7510268" y="5831237"/>
            <a:ext cx="2" cy="3092879"/>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45" name="Линия"/>
          <p:cNvSpPr/>
          <p:nvPr/>
        </p:nvSpPr>
        <p:spPr>
          <a:xfrm>
            <a:off x="8427321" y="5227046"/>
            <a:ext cx="1253941" cy="1289527"/>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46" name="Линия"/>
          <p:cNvSpPr/>
          <p:nvPr/>
        </p:nvSpPr>
        <p:spPr>
          <a:xfrm flipV="1">
            <a:off x="8531260" y="8027988"/>
            <a:ext cx="384838" cy="1804811"/>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47" name="Линия"/>
          <p:cNvSpPr/>
          <p:nvPr/>
        </p:nvSpPr>
        <p:spPr>
          <a:xfrm flipV="1">
            <a:off x="9679961" y="8027989"/>
            <a:ext cx="2" cy="3261534"/>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48" name="Линия"/>
          <p:cNvSpPr/>
          <p:nvPr/>
        </p:nvSpPr>
        <p:spPr>
          <a:xfrm flipH="1">
            <a:off x="10555661" y="5323359"/>
            <a:ext cx="2557921"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49" name="Линия"/>
          <p:cNvSpPr/>
          <p:nvPr/>
        </p:nvSpPr>
        <p:spPr>
          <a:xfrm flipV="1">
            <a:off x="11217055" y="10488314"/>
            <a:ext cx="878575" cy="1266097"/>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50" name="Линия"/>
          <p:cNvSpPr/>
          <p:nvPr/>
        </p:nvSpPr>
        <p:spPr>
          <a:xfrm flipH="1">
            <a:off x="11350324" y="12269224"/>
            <a:ext cx="5664721"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51" name="Линия"/>
          <p:cNvSpPr/>
          <p:nvPr/>
        </p:nvSpPr>
        <p:spPr>
          <a:xfrm>
            <a:off x="18451214" y="7865913"/>
            <a:ext cx="1351698" cy="1061711"/>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52" name="Линия"/>
          <p:cNvSpPr/>
          <p:nvPr/>
        </p:nvSpPr>
        <p:spPr>
          <a:xfrm>
            <a:off x="20836089" y="7166781"/>
            <a:ext cx="38706" cy="160920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53" name="Линия"/>
          <p:cNvSpPr/>
          <p:nvPr/>
        </p:nvSpPr>
        <p:spPr>
          <a:xfrm>
            <a:off x="21048743" y="10376896"/>
            <a:ext cx="2" cy="782485"/>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54" name="Линия"/>
          <p:cNvSpPr/>
          <p:nvPr/>
        </p:nvSpPr>
        <p:spPr>
          <a:xfrm>
            <a:off x="11270108" y="7106926"/>
            <a:ext cx="1843785"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55" name="Линия"/>
          <p:cNvSpPr/>
          <p:nvPr/>
        </p:nvSpPr>
        <p:spPr>
          <a:xfrm flipV="1">
            <a:off x="13129410" y="5317011"/>
            <a:ext cx="2" cy="1828017"/>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56" name="Линия"/>
          <p:cNvSpPr/>
          <p:nvPr/>
        </p:nvSpPr>
        <p:spPr>
          <a:xfrm>
            <a:off x="11337265" y="7517800"/>
            <a:ext cx="1497041" cy="1497039"/>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57" name="Линия"/>
          <p:cNvSpPr/>
          <p:nvPr/>
        </p:nvSpPr>
        <p:spPr>
          <a:xfrm>
            <a:off x="10593761" y="5323359"/>
            <a:ext cx="2" cy="782485"/>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58" name="Линия"/>
          <p:cNvSpPr/>
          <p:nvPr/>
        </p:nvSpPr>
        <p:spPr>
          <a:xfrm>
            <a:off x="2266742" y="6667500"/>
            <a:ext cx="2398194" cy="0"/>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59" name="Линия"/>
          <p:cNvSpPr/>
          <p:nvPr/>
        </p:nvSpPr>
        <p:spPr>
          <a:xfrm>
            <a:off x="5950718" y="4875605"/>
            <a:ext cx="2398193" cy="2"/>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60" name="Линия"/>
          <p:cNvSpPr/>
          <p:nvPr/>
        </p:nvSpPr>
        <p:spPr>
          <a:xfrm>
            <a:off x="5950718" y="9462230"/>
            <a:ext cx="2398193" cy="2"/>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61" name="Линия"/>
          <p:cNvSpPr/>
          <p:nvPr/>
        </p:nvSpPr>
        <p:spPr>
          <a:xfrm>
            <a:off x="8805657" y="7106926"/>
            <a:ext cx="2398193" cy="2"/>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62" name="Линия"/>
          <p:cNvSpPr/>
          <p:nvPr/>
        </p:nvSpPr>
        <p:spPr>
          <a:xfrm>
            <a:off x="8805657" y="11732142"/>
            <a:ext cx="2398193" cy="2"/>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63" name="Линия"/>
          <p:cNvSpPr/>
          <p:nvPr/>
        </p:nvSpPr>
        <p:spPr>
          <a:xfrm>
            <a:off x="11553935" y="9462230"/>
            <a:ext cx="2398194" cy="2"/>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64" name="Линия"/>
          <p:cNvSpPr/>
          <p:nvPr/>
        </p:nvSpPr>
        <p:spPr>
          <a:xfrm>
            <a:off x="15976404" y="7078616"/>
            <a:ext cx="2398194" cy="2"/>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65" name="Линия"/>
          <p:cNvSpPr/>
          <p:nvPr/>
        </p:nvSpPr>
        <p:spPr>
          <a:xfrm>
            <a:off x="19849647" y="9462230"/>
            <a:ext cx="2532726" cy="2"/>
          </a:xfrm>
          <a:prstGeom prst="line">
            <a:avLst/>
          </a:prstGeom>
          <a:ln w="12700">
            <a:solidFill>
              <a:srgbClr val="575451">
                <a:alpha val="90000"/>
              </a:srgbClr>
            </a:solidFill>
            <a:miter lim="400000"/>
          </a:ln>
          <a:effectLst>
            <a:outerShdw blurRad="25400" dist="25400" dir="5520000" rotWithShape="0">
              <a:srgbClr val="FFFFFF">
                <a:alpha val="72000"/>
              </a:srgbClr>
            </a:outerShdw>
          </a:effectLst>
        </p:spPr>
        <p:txBody>
          <a:bodyPr lIns="45718" tIns="45718" rIns="45718" bIns="45718"/>
          <a:lstStyle/>
          <a:p>
            <a:endParaRPr/>
          </a:p>
        </p:txBody>
      </p:sp>
      <p:sp>
        <p:nvSpPr>
          <p:cNvPr id="266" name="full power"/>
          <p:cNvSpPr txBox="1"/>
          <p:nvPr/>
        </p:nvSpPr>
        <p:spPr>
          <a:xfrm>
            <a:off x="6311022" y="4404242"/>
            <a:ext cx="1677583"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80104"/>
                </a:solidFill>
                <a:latin typeface="Avenir Next Medium"/>
                <a:ea typeface="Avenir Next Medium"/>
                <a:cs typeface="Avenir Next Medium"/>
                <a:sym typeface="Avenir Next Medium"/>
              </a:defRPr>
            </a:lvl1pPr>
          </a:lstStyle>
          <a:p>
            <a:r>
              <a:t>full power</a:t>
            </a:r>
          </a:p>
        </p:txBody>
      </p:sp>
      <p:sp>
        <p:nvSpPr>
          <p:cNvPr id="267" name="Waiting"/>
          <p:cNvSpPr txBox="1"/>
          <p:nvPr/>
        </p:nvSpPr>
        <p:spPr>
          <a:xfrm>
            <a:off x="2700135" y="6149566"/>
            <a:ext cx="1332968"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70F0F"/>
                </a:solidFill>
                <a:latin typeface="Avenir Next Medium"/>
                <a:ea typeface="Avenir Next Medium"/>
                <a:cs typeface="Avenir Next Medium"/>
                <a:sym typeface="Avenir Next Medium"/>
              </a:defRPr>
            </a:lvl1pPr>
          </a:lstStyle>
          <a:p>
            <a:r>
              <a:t>Waiting</a:t>
            </a:r>
          </a:p>
        </p:txBody>
      </p:sp>
      <p:sp>
        <p:nvSpPr>
          <p:cNvPr id="268" name="Set time"/>
          <p:cNvSpPr txBox="1"/>
          <p:nvPr/>
        </p:nvSpPr>
        <p:spPr>
          <a:xfrm>
            <a:off x="9306380" y="6572249"/>
            <a:ext cx="1396747"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50706"/>
                </a:solidFill>
                <a:latin typeface="Avenir Next Medium"/>
                <a:ea typeface="Avenir Next Medium"/>
                <a:cs typeface="Avenir Next Medium"/>
                <a:sym typeface="Avenir Next Medium"/>
              </a:defRPr>
            </a:lvl1pPr>
          </a:lstStyle>
          <a:p>
            <a:r>
              <a:t>Set time</a:t>
            </a:r>
          </a:p>
        </p:txBody>
      </p:sp>
      <p:sp>
        <p:nvSpPr>
          <p:cNvPr id="269" name="Half power"/>
          <p:cNvSpPr txBox="1"/>
          <p:nvPr/>
        </p:nvSpPr>
        <p:spPr>
          <a:xfrm>
            <a:off x="6319970" y="9030309"/>
            <a:ext cx="1828116"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120905"/>
                </a:solidFill>
                <a:latin typeface="Avenir Next Medium"/>
                <a:ea typeface="Avenir Next Medium"/>
                <a:cs typeface="Avenir Next Medium"/>
                <a:sym typeface="Avenir Next Medium"/>
              </a:defRPr>
            </a:lvl1pPr>
          </a:lstStyle>
          <a:p>
            <a:r>
              <a:t>Half power</a:t>
            </a:r>
          </a:p>
        </p:txBody>
      </p:sp>
      <p:sp>
        <p:nvSpPr>
          <p:cNvPr id="270" name="Disabled"/>
          <p:cNvSpPr txBox="1"/>
          <p:nvPr/>
        </p:nvSpPr>
        <p:spPr>
          <a:xfrm>
            <a:off x="9247574" y="11274418"/>
            <a:ext cx="1514361"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00000"/>
                </a:solidFill>
                <a:latin typeface="Avenir Next Medium"/>
                <a:ea typeface="Avenir Next Medium"/>
                <a:cs typeface="Avenir Next Medium"/>
                <a:sym typeface="Avenir Next Medium"/>
              </a:defRPr>
            </a:lvl1pPr>
          </a:lstStyle>
          <a:p>
            <a:r>
              <a:t>Disabled</a:t>
            </a:r>
          </a:p>
        </p:txBody>
      </p:sp>
      <p:sp>
        <p:nvSpPr>
          <p:cNvPr id="271" name="Enabled"/>
          <p:cNvSpPr txBox="1"/>
          <p:nvPr/>
        </p:nvSpPr>
        <p:spPr>
          <a:xfrm>
            <a:off x="12073236" y="9030309"/>
            <a:ext cx="1412520"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00000"/>
                </a:solidFill>
                <a:latin typeface="Avenir Next Medium"/>
                <a:ea typeface="Avenir Next Medium"/>
                <a:cs typeface="Avenir Next Medium"/>
                <a:sym typeface="Avenir Next Medium"/>
              </a:defRPr>
            </a:lvl1pPr>
          </a:lstStyle>
          <a:p>
            <a:r>
              <a:t>Enabled</a:t>
            </a:r>
          </a:p>
        </p:txBody>
      </p:sp>
      <p:sp>
        <p:nvSpPr>
          <p:cNvPr id="272" name="Operation"/>
          <p:cNvSpPr txBox="1"/>
          <p:nvPr/>
        </p:nvSpPr>
        <p:spPr>
          <a:xfrm>
            <a:off x="16241844" y="6572249"/>
            <a:ext cx="1708786"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00000"/>
                </a:solidFill>
                <a:latin typeface="Avenir Next Medium"/>
                <a:ea typeface="Avenir Next Medium"/>
                <a:cs typeface="Avenir Next Medium"/>
                <a:sym typeface="Avenir Next Medium"/>
              </a:defRPr>
            </a:lvl1pPr>
          </a:lstStyle>
          <a:p>
            <a:r>
              <a:t>Operation</a:t>
            </a:r>
          </a:p>
        </p:txBody>
      </p:sp>
      <p:sp>
        <p:nvSpPr>
          <p:cNvPr id="273" name="Waiting"/>
          <p:cNvSpPr txBox="1"/>
          <p:nvPr/>
        </p:nvSpPr>
        <p:spPr>
          <a:xfrm>
            <a:off x="20467225" y="9030309"/>
            <a:ext cx="1332967"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00000"/>
                </a:solidFill>
                <a:latin typeface="Avenir Next Medium"/>
                <a:ea typeface="Avenir Next Medium"/>
                <a:cs typeface="Avenir Next Medium"/>
                <a:sym typeface="Avenir Next Medium"/>
              </a:defRPr>
            </a:lvl1pPr>
          </a:lstStyle>
          <a:p>
            <a:r>
              <a:t>Waiting</a:t>
            </a:r>
          </a:p>
        </p:txBody>
      </p:sp>
      <p:sp>
        <p:nvSpPr>
          <p:cNvPr id="274" name="do:display…"/>
          <p:cNvSpPr txBox="1"/>
          <p:nvPr/>
        </p:nvSpPr>
        <p:spPr>
          <a:xfrm>
            <a:off x="2446560" y="6586226"/>
            <a:ext cx="1840117"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00000"/>
                </a:solidFill>
                <a:latin typeface="Avenir Next Medium"/>
                <a:ea typeface="Avenir Next Medium"/>
                <a:cs typeface="Avenir Next Medium"/>
                <a:sym typeface="Avenir Next Medium"/>
              </a:defRPr>
            </a:pPr>
            <a:r>
              <a:t>do:display</a:t>
            </a:r>
          </a:p>
          <a:p>
            <a:pPr>
              <a:defRPr sz="2700">
                <a:solidFill>
                  <a:srgbClr val="000000"/>
                </a:solidFill>
                <a:latin typeface="Avenir Next Medium"/>
                <a:ea typeface="Avenir Next Medium"/>
                <a:cs typeface="Avenir Next Medium"/>
                <a:sym typeface="Avenir Next Medium"/>
              </a:defRPr>
            </a:pPr>
            <a:r>
              <a:t>time</a:t>
            </a:r>
          </a:p>
        </p:txBody>
      </p:sp>
      <p:sp>
        <p:nvSpPr>
          <p:cNvPr id="275" name="do:set power…"/>
          <p:cNvSpPr txBox="1"/>
          <p:nvPr/>
        </p:nvSpPr>
        <p:spPr>
          <a:xfrm>
            <a:off x="6103601" y="4802659"/>
            <a:ext cx="2260855"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00000"/>
                </a:solidFill>
                <a:latin typeface="Avenir Next Medium"/>
                <a:ea typeface="Avenir Next Medium"/>
                <a:cs typeface="Avenir Next Medium"/>
                <a:sym typeface="Avenir Next Medium"/>
              </a:defRPr>
            </a:pPr>
            <a:r>
              <a:t>do:set power</a:t>
            </a:r>
          </a:p>
          <a:p>
            <a:pPr>
              <a:defRPr sz="2700">
                <a:solidFill>
                  <a:srgbClr val="000000"/>
                </a:solidFill>
                <a:latin typeface="Avenir Next Medium"/>
                <a:ea typeface="Avenir Next Medium"/>
                <a:cs typeface="Avenir Next Medium"/>
                <a:sym typeface="Avenir Next Medium"/>
              </a:defRPr>
            </a:pPr>
            <a:r>
              <a:t>=600</a:t>
            </a:r>
          </a:p>
        </p:txBody>
      </p:sp>
      <p:sp>
        <p:nvSpPr>
          <p:cNvPr id="276" name="do:set power…"/>
          <p:cNvSpPr txBox="1"/>
          <p:nvPr/>
        </p:nvSpPr>
        <p:spPr>
          <a:xfrm>
            <a:off x="6019386" y="9462230"/>
            <a:ext cx="2260855"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00000"/>
                </a:solidFill>
                <a:latin typeface="Avenir Next Medium"/>
                <a:ea typeface="Avenir Next Medium"/>
                <a:cs typeface="Avenir Next Medium"/>
                <a:sym typeface="Avenir Next Medium"/>
              </a:defRPr>
            </a:pPr>
            <a:r>
              <a:t>do:set power</a:t>
            </a:r>
          </a:p>
          <a:p>
            <a:pPr>
              <a:defRPr sz="2700">
                <a:solidFill>
                  <a:srgbClr val="000000"/>
                </a:solidFill>
                <a:latin typeface="Avenir Next Medium"/>
                <a:ea typeface="Avenir Next Medium"/>
                <a:cs typeface="Avenir Next Medium"/>
                <a:sym typeface="Avenir Next Medium"/>
              </a:defRPr>
            </a:pPr>
            <a:r>
              <a:t>=300</a:t>
            </a:r>
          </a:p>
        </p:txBody>
      </p:sp>
      <p:sp>
        <p:nvSpPr>
          <p:cNvPr id="277" name="do:get number…"/>
          <p:cNvSpPr txBox="1"/>
          <p:nvPr/>
        </p:nvSpPr>
        <p:spPr>
          <a:xfrm>
            <a:off x="8710566" y="6914852"/>
            <a:ext cx="2560550"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00000"/>
                </a:solidFill>
                <a:latin typeface="Avenir Next Medium"/>
                <a:ea typeface="Avenir Next Medium"/>
                <a:cs typeface="Avenir Next Medium"/>
                <a:sym typeface="Avenir Next Medium"/>
              </a:defRPr>
            </a:pPr>
            <a:r>
              <a:t>do:get number</a:t>
            </a:r>
          </a:p>
          <a:p>
            <a:pPr>
              <a:defRPr sz="2700">
                <a:solidFill>
                  <a:srgbClr val="000000"/>
                </a:solidFill>
                <a:latin typeface="Avenir Next Medium"/>
                <a:ea typeface="Avenir Next Medium"/>
                <a:cs typeface="Avenir Next Medium"/>
                <a:sym typeface="Avenir Next Medium"/>
              </a:defRPr>
            </a:pPr>
            <a:r>
              <a:t>exit:set time</a:t>
            </a:r>
          </a:p>
        </p:txBody>
      </p:sp>
      <p:sp>
        <p:nvSpPr>
          <p:cNvPr id="278" name="do:display…"/>
          <p:cNvSpPr txBox="1"/>
          <p:nvPr/>
        </p:nvSpPr>
        <p:spPr>
          <a:xfrm>
            <a:off x="9070782" y="11725792"/>
            <a:ext cx="1840117"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00000"/>
                </a:solidFill>
                <a:latin typeface="Avenir Next Medium"/>
                <a:ea typeface="Avenir Next Medium"/>
                <a:cs typeface="Avenir Next Medium"/>
                <a:sym typeface="Avenir Next Medium"/>
              </a:defRPr>
            </a:pPr>
            <a:r>
              <a:t>do:display</a:t>
            </a:r>
          </a:p>
          <a:p>
            <a:pPr>
              <a:defRPr sz="2700">
                <a:solidFill>
                  <a:srgbClr val="000000"/>
                </a:solidFill>
                <a:latin typeface="Avenir Next Medium"/>
                <a:ea typeface="Avenir Next Medium"/>
                <a:cs typeface="Avenir Next Medium"/>
                <a:sym typeface="Avenir Next Medium"/>
              </a:defRPr>
            </a:pPr>
            <a:r>
              <a:t>«Waiting»</a:t>
            </a:r>
          </a:p>
        </p:txBody>
      </p:sp>
      <p:sp>
        <p:nvSpPr>
          <p:cNvPr id="279" name="do:display…"/>
          <p:cNvSpPr txBox="1"/>
          <p:nvPr/>
        </p:nvSpPr>
        <p:spPr>
          <a:xfrm>
            <a:off x="11892212" y="9383121"/>
            <a:ext cx="1840117"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00000"/>
                </a:solidFill>
                <a:latin typeface="Avenir Next Medium"/>
                <a:ea typeface="Avenir Next Medium"/>
                <a:cs typeface="Avenir Next Medium"/>
                <a:sym typeface="Avenir Next Medium"/>
              </a:defRPr>
            </a:pPr>
            <a:r>
              <a:t>do:display</a:t>
            </a:r>
          </a:p>
          <a:p>
            <a:pPr>
              <a:defRPr sz="2700">
                <a:solidFill>
                  <a:srgbClr val="000000"/>
                </a:solidFill>
                <a:latin typeface="Avenir Next Medium"/>
                <a:ea typeface="Avenir Next Medium"/>
                <a:cs typeface="Avenir Next Medium"/>
                <a:sym typeface="Avenir Next Medium"/>
              </a:defRPr>
            </a:pPr>
            <a:r>
              <a:t>«Ready»</a:t>
            </a:r>
          </a:p>
        </p:txBody>
      </p:sp>
      <p:sp>
        <p:nvSpPr>
          <p:cNvPr id="280" name="do:operate…"/>
          <p:cNvSpPr txBox="1"/>
          <p:nvPr/>
        </p:nvSpPr>
        <p:spPr>
          <a:xfrm>
            <a:off x="16242726" y="6914852"/>
            <a:ext cx="1939215"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00000"/>
                </a:solidFill>
                <a:latin typeface="Avenir Next Medium"/>
                <a:ea typeface="Avenir Next Medium"/>
                <a:cs typeface="Avenir Next Medium"/>
                <a:sym typeface="Avenir Next Medium"/>
              </a:defRPr>
            </a:pPr>
            <a:r>
              <a:t>do:operate</a:t>
            </a:r>
          </a:p>
          <a:p>
            <a:pPr>
              <a:defRPr sz="2700">
                <a:solidFill>
                  <a:srgbClr val="000000"/>
                </a:solidFill>
                <a:latin typeface="Avenir Next Medium"/>
                <a:ea typeface="Avenir Next Medium"/>
                <a:cs typeface="Avenir Next Medium"/>
                <a:sym typeface="Avenir Next Medium"/>
              </a:defRPr>
            </a:pPr>
            <a:r>
              <a:t>oven</a:t>
            </a:r>
          </a:p>
        </p:txBody>
      </p:sp>
      <p:sp>
        <p:nvSpPr>
          <p:cNvPr id="281" name="do:display…"/>
          <p:cNvSpPr txBox="1"/>
          <p:nvPr/>
        </p:nvSpPr>
        <p:spPr>
          <a:xfrm>
            <a:off x="20240345" y="9383121"/>
            <a:ext cx="1925842"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00000"/>
                </a:solidFill>
                <a:latin typeface="Avenir Next Medium"/>
                <a:ea typeface="Avenir Next Medium"/>
                <a:cs typeface="Avenir Next Medium"/>
                <a:sym typeface="Avenir Next Medium"/>
              </a:defRPr>
            </a:pPr>
            <a:r>
              <a:t>do:display </a:t>
            </a:r>
          </a:p>
          <a:p>
            <a:pPr>
              <a:defRPr sz="2700">
                <a:solidFill>
                  <a:srgbClr val="000000"/>
                </a:solidFill>
                <a:latin typeface="Avenir Next Medium"/>
                <a:ea typeface="Avenir Next Medium"/>
                <a:cs typeface="Avenir Next Medium"/>
                <a:sym typeface="Avenir Next Medium"/>
              </a:defRPr>
            </a:pPr>
            <a:r>
              <a:t>time</a:t>
            </a:r>
          </a:p>
        </p:txBody>
      </p:sp>
      <p:sp>
        <p:nvSpPr>
          <p:cNvPr id="282" name="Овал"/>
          <p:cNvSpPr/>
          <p:nvPr/>
        </p:nvSpPr>
        <p:spPr>
          <a:xfrm>
            <a:off x="20771121" y="11274418"/>
            <a:ext cx="555245" cy="571503"/>
          </a:xfrm>
          <a:prstGeom prst="ellipse">
            <a:avLst/>
          </a:prstGeom>
          <a:blipFill>
            <a:blip r:embed="rId3"/>
          </a:blipFill>
          <a:ln w="12700">
            <a:miter lim="400000"/>
          </a:ln>
          <a:effectLst>
            <a:outerShdw blurRad="38100" dist="25400" dir="5760000" rotWithShape="0">
              <a:srgbClr val="FFFFFF">
                <a:alpha val="30000"/>
              </a:srgbClr>
            </a:outerShdw>
          </a:effectLst>
        </p:spPr>
        <p:txBody>
          <a:bodyPr lIns="50800" tIns="50800" rIns="50800" bIns="50800" anchor="ctr"/>
          <a:lstStyle/>
          <a:p>
            <a:pPr>
              <a:defRPr sz="4200" i="0">
                <a:solidFill>
                  <a:srgbClr val="3E3B39"/>
                </a:solidFill>
                <a:effectLst>
                  <a:outerShdw blurRad="25400" dist="12700" dir="4920000" rotWithShape="0">
                    <a:srgbClr val="FFFFFF">
                      <a:alpha val="50000"/>
                    </a:srgbClr>
                  </a:outerShdw>
                </a:effectLst>
                <a:latin typeface="Avenir Next Medium"/>
                <a:ea typeface="Avenir Next Medium"/>
                <a:cs typeface="Avenir Next Medium"/>
                <a:sym typeface="Avenir Next Medium"/>
              </a:defRPr>
            </a:pPr>
            <a:endParaRPr/>
          </a:p>
        </p:txBody>
      </p:sp>
      <p:pic>
        <p:nvPicPr>
          <p:cNvPr id="283" name="Овал" descr="Овал"/>
          <p:cNvPicPr>
            <a:picLocks noChangeAspect="1"/>
          </p:cNvPicPr>
          <p:nvPr/>
        </p:nvPicPr>
        <p:blipFill>
          <a:blip r:embed="rId4">
            <a:extLst/>
          </a:blip>
          <a:stretch>
            <a:fillRect/>
          </a:stretch>
        </p:blipFill>
        <p:spPr>
          <a:xfrm>
            <a:off x="20630494" y="11147832"/>
            <a:ext cx="836496" cy="824672"/>
          </a:xfrm>
          <a:prstGeom prst="rect">
            <a:avLst/>
          </a:prstGeom>
          <a:ln w="12700">
            <a:miter lim="400000"/>
          </a:ln>
          <a:effectLst>
            <a:outerShdw blurRad="25400" dist="12700" dir="4920000" rotWithShape="0">
              <a:srgbClr val="FFFFFF">
                <a:alpha val="50000"/>
              </a:srgbClr>
            </a:outerShdw>
          </a:effectLst>
        </p:spPr>
      </p:pic>
      <p:sp>
        <p:nvSpPr>
          <p:cNvPr id="284" name="Линия"/>
          <p:cNvSpPr/>
          <p:nvPr/>
        </p:nvSpPr>
        <p:spPr>
          <a:xfrm flipV="1">
            <a:off x="1344279" y="6857999"/>
            <a:ext cx="811095" cy="2"/>
          </a:xfrm>
          <a:prstGeom prst="line">
            <a:avLst/>
          </a:prstGeom>
          <a:ln w="12700">
            <a:solidFill>
              <a:srgbClr val="575451">
                <a:alpha val="90000"/>
              </a:srgbClr>
            </a:solidFill>
            <a:miter lim="400000"/>
            <a:tailEnd type="triangle"/>
          </a:ln>
          <a:effectLst>
            <a:outerShdw blurRad="25400" dist="25400" dir="5520000" rotWithShape="0">
              <a:srgbClr val="FFFFFF">
                <a:alpha val="72000"/>
              </a:srgbClr>
            </a:outerShdw>
          </a:effectLst>
        </p:spPr>
        <p:txBody>
          <a:bodyPr lIns="45718" tIns="45718" rIns="45718" bIns="45718"/>
          <a:lstStyle/>
          <a:p>
            <a:endParaRPr/>
          </a:p>
        </p:txBody>
      </p:sp>
      <p:sp>
        <p:nvSpPr>
          <p:cNvPr id="285" name="Овал"/>
          <p:cNvSpPr/>
          <p:nvPr/>
        </p:nvSpPr>
        <p:spPr>
          <a:xfrm>
            <a:off x="979147" y="6572250"/>
            <a:ext cx="555245" cy="571500"/>
          </a:xfrm>
          <a:prstGeom prst="ellipse">
            <a:avLst/>
          </a:prstGeom>
          <a:blipFill>
            <a:blip r:embed="rId5"/>
          </a:blipFill>
          <a:ln w="12700">
            <a:miter lim="400000"/>
          </a:ln>
          <a:effectLst>
            <a:outerShdw blurRad="38100" dist="25400" dir="5760000" rotWithShape="0">
              <a:srgbClr val="FFFFFF">
                <a:alpha val="30000"/>
              </a:srgbClr>
            </a:outerShdw>
          </a:effectLst>
        </p:spPr>
        <p:txBody>
          <a:bodyPr lIns="50800" tIns="50800" rIns="50800" bIns="50800" anchor="ctr"/>
          <a:lstStyle/>
          <a:p>
            <a:pPr>
              <a:defRPr sz="4200" i="0">
                <a:solidFill>
                  <a:srgbClr val="3E3B39"/>
                </a:solidFill>
                <a:effectLst>
                  <a:outerShdw blurRad="25400" dist="12700" dir="4920000" rotWithShape="0">
                    <a:srgbClr val="FFFFFF">
                      <a:alpha val="50000"/>
                    </a:srgbClr>
                  </a:outerShdw>
                </a:effectLst>
                <a:latin typeface="Avenir Next Medium"/>
                <a:ea typeface="Avenir Next Medium"/>
                <a:cs typeface="Avenir Next Medium"/>
                <a:sym typeface="Avenir Next Medium"/>
              </a:defRPr>
            </a:pPr>
            <a:endParaRPr/>
          </a:p>
        </p:txBody>
      </p:sp>
      <p:sp>
        <p:nvSpPr>
          <p:cNvPr id="286" name="Full…"/>
          <p:cNvSpPr txBox="1"/>
          <p:nvPr/>
        </p:nvSpPr>
        <p:spPr>
          <a:xfrm>
            <a:off x="3540073" y="4061342"/>
            <a:ext cx="1108368"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80104"/>
                </a:solidFill>
                <a:latin typeface="Avenir Next Medium"/>
                <a:ea typeface="Avenir Next Medium"/>
                <a:cs typeface="Avenir Next Medium"/>
                <a:sym typeface="Avenir Next Medium"/>
              </a:defRPr>
            </a:pPr>
            <a:r>
              <a:t>Full </a:t>
            </a:r>
          </a:p>
          <a:p>
            <a:pPr>
              <a:defRPr sz="2700">
                <a:solidFill>
                  <a:srgbClr val="080104"/>
                </a:solidFill>
                <a:latin typeface="Avenir Next Medium"/>
                <a:ea typeface="Avenir Next Medium"/>
                <a:cs typeface="Avenir Next Medium"/>
                <a:sym typeface="Avenir Next Medium"/>
              </a:defRPr>
            </a:pPr>
            <a:r>
              <a:t>power</a:t>
            </a:r>
          </a:p>
        </p:txBody>
      </p:sp>
      <p:sp>
        <p:nvSpPr>
          <p:cNvPr id="287" name="Half…"/>
          <p:cNvSpPr txBox="1"/>
          <p:nvPr/>
        </p:nvSpPr>
        <p:spPr>
          <a:xfrm>
            <a:off x="2143245" y="8410354"/>
            <a:ext cx="1194094"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120905"/>
                </a:solidFill>
                <a:latin typeface="Avenir Next Medium"/>
                <a:ea typeface="Avenir Next Medium"/>
                <a:cs typeface="Avenir Next Medium"/>
                <a:sym typeface="Avenir Next Medium"/>
              </a:defRPr>
            </a:pPr>
            <a:r>
              <a:t>Half</a:t>
            </a:r>
          </a:p>
          <a:p>
            <a:pPr>
              <a:defRPr sz="2700">
                <a:solidFill>
                  <a:srgbClr val="120905"/>
                </a:solidFill>
                <a:latin typeface="Avenir Next Medium"/>
                <a:ea typeface="Avenir Next Medium"/>
                <a:cs typeface="Avenir Next Medium"/>
                <a:sym typeface="Avenir Next Medium"/>
              </a:defRPr>
            </a:pPr>
            <a:r>
              <a:t> power</a:t>
            </a:r>
          </a:p>
        </p:txBody>
      </p:sp>
      <p:sp>
        <p:nvSpPr>
          <p:cNvPr id="288" name="Half…"/>
          <p:cNvSpPr txBox="1"/>
          <p:nvPr/>
        </p:nvSpPr>
        <p:spPr>
          <a:xfrm>
            <a:off x="5621601" y="7237758"/>
            <a:ext cx="1194093"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120905"/>
                </a:solidFill>
                <a:latin typeface="Avenir Next Medium"/>
                <a:ea typeface="Avenir Next Medium"/>
                <a:cs typeface="Avenir Next Medium"/>
                <a:sym typeface="Avenir Next Medium"/>
              </a:defRPr>
            </a:pPr>
            <a:r>
              <a:t>Half</a:t>
            </a:r>
          </a:p>
          <a:p>
            <a:pPr>
              <a:defRPr sz="2700">
                <a:solidFill>
                  <a:srgbClr val="120905"/>
                </a:solidFill>
                <a:latin typeface="Avenir Next Medium"/>
                <a:ea typeface="Avenir Next Medium"/>
                <a:cs typeface="Avenir Next Medium"/>
                <a:sym typeface="Avenir Next Medium"/>
              </a:defRPr>
            </a:pPr>
            <a:r>
              <a:t> power</a:t>
            </a:r>
          </a:p>
        </p:txBody>
      </p:sp>
      <p:sp>
        <p:nvSpPr>
          <p:cNvPr id="289" name="Full…"/>
          <p:cNvSpPr txBox="1"/>
          <p:nvPr/>
        </p:nvSpPr>
        <p:spPr>
          <a:xfrm>
            <a:off x="6977018" y="6337300"/>
            <a:ext cx="1108368"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80104"/>
                </a:solidFill>
                <a:latin typeface="Avenir Next Medium"/>
                <a:ea typeface="Avenir Next Medium"/>
                <a:cs typeface="Avenir Next Medium"/>
                <a:sym typeface="Avenir Next Medium"/>
              </a:defRPr>
            </a:pPr>
            <a:r>
              <a:t>Full </a:t>
            </a:r>
          </a:p>
          <a:p>
            <a:pPr>
              <a:defRPr sz="2700">
                <a:solidFill>
                  <a:srgbClr val="080104"/>
                </a:solidFill>
                <a:latin typeface="Avenir Next Medium"/>
                <a:ea typeface="Avenir Next Medium"/>
                <a:cs typeface="Avenir Next Medium"/>
                <a:sym typeface="Avenir Next Medium"/>
              </a:defRPr>
            </a:pPr>
            <a:r>
              <a:t>power</a:t>
            </a:r>
          </a:p>
        </p:txBody>
      </p:sp>
      <p:sp>
        <p:nvSpPr>
          <p:cNvPr id="290" name="Cancel"/>
          <p:cNvSpPr txBox="1"/>
          <p:nvPr/>
        </p:nvSpPr>
        <p:spPr>
          <a:xfrm>
            <a:off x="18685160" y="8108532"/>
            <a:ext cx="1184492"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80104"/>
                </a:solidFill>
                <a:latin typeface="Avenir Next Medium"/>
                <a:ea typeface="Avenir Next Medium"/>
                <a:cs typeface="Avenir Next Medium"/>
                <a:sym typeface="Avenir Next Medium"/>
              </a:defRPr>
            </a:lvl1pPr>
          </a:lstStyle>
          <a:p>
            <a:r>
              <a:t>Cancel</a:t>
            </a:r>
          </a:p>
        </p:txBody>
      </p:sp>
      <p:sp>
        <p:nvSpPr>
          <p:cNvPr id="291" name="Door…"/>
          <p:cNvSpPr txBox="1"/>
          <p:nvPr/>
        </p:nvSpPr>
        <p:spPr>
          <a:xfrm>
            <a:off x="16601888" y="8795359"/>
            <a:ext cx="988696"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80104"/>
                </a:solidFill>
                <a:latin typeface="Avenir Next Medium"/>
                <a:ea typeface="Avenir Next Medium"/>
                <a:cs typeface="Avenir Next Medium"/>
                <a:sym typeface="Avenir Next Medium"/>
              </a:defRPr>
            </a:pPr>
            <a:r>
              <a:t>Door</a:t>
            </a:r>
          </a:p>
          <a:p>
            <a:pPr>
              <a:defRPr sz="2700">
                <a:solidFill>
                  <a:srgbClr val="080104"/>
                </a:solidFill>
                <a:latin typeface="Avenir Next Medium"/>
                <a:ea typeface="Avenir Next Medium"/>
                <a:cs typeface="Avenir Next Medium"/>
                <a:sym typeface="Avenir Next Medium"/>
              </a:defRPr>
            </a:pPr>
            <a:r>
              <a:t>open</a:t>
            </a:r>
          </a:p>
        </p:txBody>
      </p:sp>
      <p:sp>
        <p:nvSpPr>
          <p:cNvPr id="292" name="Timer"/>
          <p:cNvSpPr txBox="1"/>
          <p:nvPr/>
        </p:nvSpPr>
        <p:spPr>
          <a:xfrm>
            <a:off x="8591198" y="5428851"/>
            <a:ext cx="996925"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80104"/>
                </a:solidFill>
                <a:latin typeface="Avenir Next Medium"/>
                <a:ea typeface="Avenir Next Medium"/>
                <a:cs typeface="Avenir Next Medium"/>
                <a:sym typeface="Avenir Next Medium"/>
              </a:defRPr>
            </a:lvl1pPr>
          </a:lstStyle>
          <a:p>
            <a:r>
              <a:t>Timer</a:t>
            </a:r>
          </a:p>
        </p:txBody>
      </p:sp>
      <p:sp>
        <p:nvSpPr>
          <p:cNvPr id="293" name="Number"/>
          <p:cNvSpPr txBox="1"/>
          <p:nvPr/>
        </p:nvSpPr>
        <p:spPr>
          <a:xfrm>
            <a:off x="12425208" y="6110292"/>
            <a:ext cx="1408405"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80104"/>
                </a:solidFill>
                <a:latin typeface="Avenir Next Medium"/>
                <a:ea typeface="Avenir Next Medium"/>
                <a:cs typeface="Avenir Next Medium"/>
                <a:sym typeface="Avenir Next Medium"/>
              </a:defRPr>
            </a:lvl1pPr>
          </a:lstStyle>
          <a:p>
            <a:r>
              <a:t>Number</a:t>
            </a:r>
          </a:p>
        </p:txBody>
      </p:sp>
      <p:sp>
        <p:nvSpPr>
          <p:cNvPr id="294" name="Door…"/>
          <p:cNvSpPr txBox="1"/>
          <p:nvPr/>
        </p:nvSpPr>
        <p:spPr>
          <a:xfrm>
            <a:off x="10632596" y="10247438"/>
            <a:ext cx="1140601"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80104"/>
                </a:solidFill>
                <a:latin typeface="Avenir Next Medium"/>
                <a:ea typeface="Avenir Next Medium"/>
                <a:cs typeface="Avenir Next Medium"/>
                <a:sym typeface="Avenir Next Medium"/>
              </a:defRPr>
            </a:pPr>
            <a:r>
              <a:t>Door</a:t>
            </a:r>
          </a:p>
          <a:p>
            <a:pPr>
              <a:defRPr sz="2700">
                <a:solidFill>
                  <a:srgbClr val="080104"/>
                </a:solidFill>
                <a:latin typeface="Avenir Next Medium"/>
                <a:ea typeface="Avenir Next Medium"/>
                <a:cs typeface="Avenir Next Medium"/>
                <a:sym typeface="Avenir Next Medium"/>
              </a:defRPr>
            </a:pPr>
            <a:r>
              <a:t>closed</a:t>
            </a:r>
          </a:p>
        </p:txBody>
      </p:sp>
      <p:sp>
        <p:nvSpPr>
          <p:cNvPr id="295" name="Door…"/>
          <p:cNvSpPr txBox="1"/>
          <p:nvPr/>
        </p:nvSpPr>
        <p:spPr>
          <a:xfrm>
            <a:off x="9013393" y="9320321"/>
            <a:ext cx="1338797"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80104"/>
                </a:solidFill>
                <a:latin typeface="Avenir Next Medium"/>
                <a:ea typeface="Avenir Next Medium"/>
                <a:cs typeface="Avenir Next Medium"/>
                <a:sym typeface="Avenir Next Medium"/>
              </a:defRPr>
            </a:pPr>
            <a:r>
              <a:t>Door</a:t>
            </a:r>
          </a:p>
          <a:p>
            <a:pPr>
              <a:defRPr sz="2700">
                <a:solidFill>
                  <a:srgbClr val="080104"/>
                </a:solidFill>
                <a:latin typeface="Avenir Next Medium"/>
                <a:ea typeface="Avenir Next Medium"/>
                <a:cs typeface="Avenir Next Medium"/>
                <a:sym typeface="Avenir Next Medium"/>
              </a:defRPr>
            </a:pPr>
            <a:r>
              <a:t>opened</a:t>
            </a:r>
          </a:p>
        </p:txBody>
      </p:sp>
      <p:sp>
        <p:nvSpPr>
          <p:cNvPr id="296" name="Timer"/>
          <p:cNvSpPr txBox="1"/>
          <p:nvPr/>
        </p:nvSpPr>
        <p:spPr>
          <a:xfrm>
            <a:off x="8212852" y="8581769"/>
            <a:ext cx="996926"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80104"/>
                </a:solidFill>
                <a:latin typeface="Avenir Next Medium"/>
                <a:ea typeface="Avenir Next Medium"/>
                <a:cs typeface="Avenir Next Medium"/>
                <a:sym typeface="Avenir Next Medium"/>
              </a:defRPr>
            </a:lvl1pPr>
          </a:lstStyle>
          <a:p>
            <a:r>
              <a:t>Timer</a:t>
            </a:r>
          </a:p>
        </p:txBody>
      </p:sp>
      <p:sp>
        <p:nvSpPr>
          <p:cNvPr id="297" name="Door…"/>
          <p:cNvSpPr txBox="1"/>
          <p:nvPr/>
        </p:nvSpPr>
        <p:spPr>
          <a:xfrm>
            <a:off x="11548349" y="7854095"/>
            <a:ext cx="1140601"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rgbClr val="080104"/>
                </a:solidFill>
                <a:latin typeface="Avenir Next Medium"/>
                <a:ea typeface="Avenir Next Medium"/>
                <a:cs typeface="Avenir Next Medium"/>
                <a:sym typeface="Avenir Next Medium"/>
              </a:defRPr>
            </a:pPr>
            <a:r>
              <a:t>Door</a:t>
            </a:r>
          </a:p>
          <a:p>
            <a:pPr>
              <a:defRPr sz="2700">
                <a:solidFill>
                  <a:srgbClr val="080104"/>
                </a:solidFill>
                <a:latin typeface="Avenir Next Medium"/>
                <a:ea typeface="Avenir Next Medium"/>
                <a:cs typeface="Avenir Next Medium"/>
                <a:sym typeface="Avenir Next Medium"/>
              </a:defRPr>
            </a:pPr>
            <a:r>
              <a:t>closed</a:t>
            </a:r>
          </a:p>
        </p:txBody>
      </p:sp>
      <p:sp>
        <p:nvSpPr>
          <p:cNvPr id="298" name="Start"/>
          <p:cNvSpPr txBox="1"/>
          <p:nvPr/>
        </p:nvSpPr>
        <p:spPr>
          <a:xfrm>
            <a:off x="14424907" y="8270185"/>
            <a:ext cx="827190" cy="57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rgbClr val="080104"/>
                </a:solidFill>
                <a:latin typeface="Avenir Next Medium"/>
                <a:ea typeface="Avenir Next Medium"/>
                <a:cs typeface="Avenir Next Medium"/>
                <a:sym typeface="Avenir Next Medium"/>
              </a:defRPr>
            </a:lvl1pPr>
          </a:lstStyle>
          <a:p>
            <a:r>
              <a:t>Start</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a14="http://schemas.microsoft.com/office/drawing/2010/main" xmlns:m="http://schemas.openxmlformats.org/officeDocument/2006/math"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New_Template5">
  <a:themeElements>
    <a:clrScheme name="New_Template5">
      <a:dk1>
        <a:srgbClr val="5E524C"/>
      </a:dk1>
      <a:lt1>
        <a:srgbClr val="12455E"/>
      </a:lt1>
      <a:dk2>
        <a:srgbClr val="A7A7A7"/>
      </a:dk2>
      <a:lt2>
        <a:srgbClr val="535353"/>
      </a:lt2>
      <a:accent1>
        <a:srgbClr val="899DBD"/>
      </a:accent1>
      <a:accent2>
        <a:srgbClr val="74A198"/>
      </a:accent2>
      <a:accent3>
        <a:srgbClr val="8A9759"/>
      </a:accent3>
      <a:accent4>
        <a:srgbClr val="CBA466"/>
      </a:accent4>
      <a:accent5>
        <a:srgbClr val="BB7B3F"/>
      </a:accent5>
      <a:accent6>
        <a:srgbClr val="BA6C5B"/>
      </a:accent6>
      <a:hlink>
        <a:srgbClr val="0000FF"/>
      </a:hlink>
      <a:folHlink>
        <a:srgbClr val="FF00FF"/>
      </a:folHlink>
    </a:clrScheme>
    <a:fontScheme name="New_Template5">
      <a:majorFont>
        <a:latin typeface="Helvetica"/>
        <a:ea typeface="Helvetica"/>
        <a:cs typeface="Helvetica"/>
      </a:majorFont>
      <a:minorFont>
        <a:latin typeface="Helvetica Neue"/>
        <a:ea typeface="Helvetica Neue"/>
        <a:cs typeface="Helvetica Neue"/>
      </a:minorFont>
    </a:fontScheme>
    <a:fmtScheme name="New_Template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760000" rotWithShape="0">
              <a:srgbClr val="FFFFFF">
                <a:alpha val="30000"/>
              </a:srgbClr>
            </a:outerShdw>
          </a:effectLst>
        </a:effectStyle>
        <a:effectStyle>
          <a:effectLst>
            <a:outerShdw blurRad="38100" dist="25400" dir="5760000" rotWithShape="0">
              <a:srgbClr val="FFFFFF">
                <a:alpha val="30000"/>
              </a:srgbClr>
            </a:outerShdw>
          </a:effectLst>
        </a:effectStyle>
        <a:effectStyle>
          <a:effectLst>
            <a:outerShdw blurRad="38100" dist="25400" dir="5760000" rotWithShape="0">
              <a:srgbClr val="FFFFFF">
                <a:alpha val="3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455E"/>
        </a:solidFill>
        <a:ln w="25400" cap="flat">
          <a:solidFill>
            <a:schemeClr val="accent1"/>
          </a:solidFill>
          <a:prstDash val="solid"/>
          <a:round/>
        </a:ln>
        <a:effectLst>
          <a:outerShdw blurRad="38100" dist="25400" dir="5760000" rotWithShape="0">
            <a:srgbClr val="FFFFFF">
              <a:alpha val="3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760000" rotWithShape="0">
            <a:srgbClr val="FFFFFF">
              <a:alpha val="3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5">
  <a:themeElements>
    <a:clrScheme name="New_Template5">
      <a:dk1>
        <a:srgbClr val="000000"/>
      </a:dk1>
      <a:lt1>
        <a:srgbClr val="FFFFFF"/>
      </a:lt1>
      <a:dk2>
        <a:srgbClr val="A7A7A7"/>
      </a:dk2>
      <a:lt2>
        <a:srgbClr val="535353"/>
      </a:lt2>
      <a:accent1>
        <a:srgbClr val="899DBD"/>
      </a:accent1>
      <a:accent2>
        <a:srgbClr val="74A198"/>
      </a:accent2>
      <a:accent3>
        <a:srgbClr val="8A9759"/>
      </a:accent3>
      <a:accent4>
        <a:srgbClr val="CBA466"/>
      </a:accent4>
      <a:accent5>
        <a:srgbClr val="BB7B3F"/>
      </a:accent5>
      <a:accent6>
        <a:srgbClr val="BA6C5B"/>
      </a:accent6>
      <a:hlink>
        <a:srgbClr val="0000FF"/>
      </a:hlink>
      <a:folHlink>
        <a:srgbClr val="FF00FF"/>
      </a:folHlink>
    </a:clrScheme>
    <a:fontScheme name="New_Template5">
      <a:majorFont>
        <a:latin typeface="Helvetica"/>
        <a:ea typeface="Helvetica"/>
        <a:cs typeface="Helvetica"/>
      </a:majorFont>
      <a:minorFont>
        <a:latin typeface="Helvetica Neue"/>
        <a:ea typeface="Helvetica Neue"/>
        <a:cs typeface="Helvetica Neue"/>
      </a:minorFont>
    </a:fontScheme>
    <a:fmtScheme name="New_Template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760000" rotWithShape="0">
              <a:srgbClr val="FFFFFF">
                <a:alpha val="30000"/>
              </a:srgbClr>
            </a:outerShdw>
          </a:effectLst>
        </a:effectStyle>
        <a:effectStyle>
          <a:effectLst>
            <a:outerShdw blurRad="38100" dist="25400" dir="5760000" rotWithShape="0">
              <a:srgbClr val="FFFFFF">
                <a:alpha val="30000"/>
              </a:srgbClr>
            </a:outerShdw>
          </a:effectLst>
        </a:effectStyle>
        <a:effectStyle>
          <a:effectLst>
            <a:outerShdw blurRad="38100" dist="25400" dir="5760000" rotWithShape="0">
              <a:srgbClr val="FFFFFF">
                <a:alpha val="3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455E"/>
        </a:solidFill>
        <a:ln w="25400" cap="flat">
          <a:solidFill>
            <a:schemeClr val="accent1"/>
          </a:solidFill>
          <a:prstDash val="solid"/>
          <a:round/>
        </a:ln>
        <a:effectLst>
          <a:outerShdw blurRad="38100" dist="25400" dir="5760000" rotWithShape="0">
            <a:srgbClr val="FFFFFF">
              <a:alpha val="3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760000" rotWithShape="0">
            <a:srgbClr val="FFFFFF">
              <a:alpha val="3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1" u="none" strike="noStrike" cap="none" spc="0" normalizeH="0" baseline="0">
            <a:ln>
              <a:noFill/>
            </a:ln>
            <a:solidFill>
              <a:srgbClr val="5E524C"/>
            </a:solidFill>
            <a:effectLst>
              <a:outerShdw blurRad="25400" dist="25400" dir="5520000" rotWithShape="0">
                <a:srgbClr val="FFFFFF">
                  <a:alpha val="71999"/>
                </a:srgbClr>
              </a:outerShdw>
            </a:effectLst>
            <a:uFillTx/>
            <a:latin typeface="Avenir Next"/>
            <a:ea typeface="Avenir Next"/>
            <a:cs typeface="Avenir Next"/>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TotalTime>
  <Words>1154</Words>
  <Application>Microsoft Office PowerPoint</Application>
  <PresentationFormat>Произвольный</PresentationFormat>
  <Paragraphs>128</Paragraphs>
  <Slides>10</Slides>
  <Notes>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10</vt:i4>
      </vt:variant>
    </vt:vector>
  </HeadingPairs>
  <TitlesOfParts>
    <vt:vector size="20" baseType="lpstr">
      <vt:lpstr>Arial Black</vt:lpstr>
      <vt:lpstr>Avenir Next</vt:lpstr>
      <vt:lpstr>Avenir Next Demi Bold</vt:lpstr>
      <vt:lpstr>Avenir Next Medium</vt:lpstr>
      <vt:lpstr>Helvetica Neue</vt:lpstr>
      <vt:lpstr>Herculanum</vt:lpstr>
      <vt:lpstr>Marker Felt</vt:lpstr>
      <vt:lpstr>Tahoma</vt:lpstr>
      <vt:lpstr>ヒラギノ角ゴ Std</vt:lpstr>
      <vt:lpstr>New_Template5</vt:lpstr>
      <vt:lpstr>Modeling a system</vt:lpstr>
      <vt:lpstr>Презентация PowerPoint</vt:lpstr>
      <vt:lpstr>Презентация PowerPoint</vt:lpstr>
      <vt:lpstr>Context and process models</vt:lpstr>
      <vt:lpstr>Interaction models</vt:lpstr>
      <vt:lpstr>Structural models</vt:lpstr>
      <vt:lpstr>Generalization</vt:lpstr>
      <vt:lpstr>                                                          Behavioral models</vt:lpstr>
      <vt:lpstr>Real-time systems are often event-driven, with minimal data processing. For example, a landline phone switching system responds to events such as 'receiver off hook' by generating a dial tone. Event-driven models shows how a system responds to external and internal events. It is based on the assumption that a system has a finite number of states and that events (stimuli) may cause a transition from one state to another.</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a system</dc:title>
  <cp:lastModifiedBy>Пользователь Windows</cp:lastModifiedBy>
  <cp:revision>2</cp:revision>
  <dcterms:modified xsi:type="dcterms:W3CDTF">2021-10-25T13:52:12Z</dcterms:modified>
</cp:coreProperties>
</file>